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sldIdLst>
    <p:sldId id="256" r:id="rId2"/>
    <p:sldId id="279" r:id="rId3"/>
    <p:sldId id="257" r:id="rId4"/>
    <p:sldId id="258" r:id="rId5"/>
    <p:sldId id="259" r:id="rId6"/>
    <p:sldId id="260" r:id="rId7"/>
    <p:sldId id="261" r:id="rId8"/>
    <p:sldId id="262" r:id="rId9"/>
    <p:sldId id="274" r:id="rId10"/>
    <p:sldId id="275" r:id="rId11"/>
    <p:sldId id="263" r:id="rId12"/>
    <p:sldId id="264" r:id="rId13"/>
    <p:sldId id="276" r:id="rId14"/>
    <p:sldId id="277" r:id="rId15"/>
    <p:sldId id="268" r:id="rId16"/>
    <p:sldId id="270" r:id="rId17"/>
    <p:sldId id="269" r:id="rId18"/>
    <p:sldId id="265" r:id="rId19"/>
    <p:sldId id="266" r:id="rId20"/>
    <p:sldId id="271" r:id="rId21"/>
    <p:sldId id="278" r:id="rId22"/>
    <p:sldId id="281" r:id="rId23"/>
    <p:sldId id="280" r:id="rId24"/>
    <p:sldId id="273"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17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B2F55A-3367-4291-8D2B-DD28C052757F}" type="datetimeFigureOut">
              <a:rPr lang="en-IN" smtClean="0"/>
              <a:t>04-02-2024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C97CF-60FE-4978-B481-2C4D2FFD0028}" type="slidenum">
              <a:rPr lang="en-IN" smtClean="0"/>
              <a:t>‹#›</a:t>
            </a:fld>
            <a:endParaRPr lang="en-IN"/>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2F55A-3367-4291-8D2B-DD28C052757F}" type="datetimeFigureOut">
              <a:rPr lang="en-IN" smtClean="0"/>
              <a:t>04-02-2024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B2F55A-3367-4291-8D2B-DD28C052757F}" type="datetimeFigureOut">
              <a:rPr lang="en-IN" smtClean="0"/>
              <a:t>04-02-2024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B2F55A-3367-4291-8D2B-DD28C052757F}" type="datetimeFigureOut">
              <a:rPr lang="en-IN" smtClean="0"/>
              <a:t>04-02-2024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B2F55A-3367-4291-8D2B-DD28C052757F}" type="datetimeFigureOut">
              <a:rPr lang="en-IN" smtClean="0"/>
              <a:t>04-02-2024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EC97CF-60FE-4978-B481-2C4D2FFD0028}" type="slidenum">
              <a:rPr lang="en-IN" smtClean="0"/>
              <a:t>‹#›</a:t>
            </a:fld>
            <a:endParaRPr lang="en-IN"/>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B2F55A-3367-4291-8D2B-DD28C052757F}" type="datetimeFigureOut">
              <a:rPr lang="en-IN" smtClean="0"/>
              <a:t>04-02-2024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B2F55A-3367-4291-8D2B-DD28C052757F}" type="datetimeFigureOut">
              <a:rPr lang="en-IN" smtClean="0"/>
              <a:t>04-02-2024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EC97CF-60FE-4978-B481-2C4D2FFD0028}" type="slidenum">
              <a:rPr lang="en-IN" smtClean="0"/>
              <a:t>‹#›</a:t>
            </a:fld>
            <a:endParaRPr lang="en-IN"/>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B2F55A-3367-4291-8D2B-DD28C052757F}" type="datetimeFigureOut">
              <a:rPr lang="en-IN" smtClean="0"/>
              <a:t>04-02-2024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2F55A-3367-4291-8D2B-DD28C052757F}" type="datetimeFigureOut">
              <a:rPr lang="en-IN" smtClean="0"/>
              <a:t>04-02-2024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F55A-3367-4291-8D2B-DD28C052757F}" type="datetimeFigureOut">
              <a:rPr lang="en-IN" smtClean="0"/>
              <a:t>04-02-2024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C97CF-60FE-4978-B481-2C4D2FFD0028}" type="slidenum">
              <a:rPr lang="en-IN" smtClean="0"/>
              <a:t>‹#›</a:t>
            </a:fld>
            <a:endParaRPr lang="en-IN"/>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F55A-3367-4291-8D2B-DD28C052757F}" type="datetimeFigureOut">
              <a:rPr lang="en-IN" smtClean="0"/>
              <a:t>04-02-2024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EC97CF-60FE-4978-B481-2C4D2FFD0028}" type="slidenum">
              <a:rPr lang="en-IN" smtClean="0"/>
              <a:t>‹#›</a:t>
            </a:fld>
            <a:endParaRPr lang="en-IN"/>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E6B2F55A-3367-4291-8D2B-DD28C052757F}" type="datetimeFigureOut">
              <a:rPr lang="en-IN" smtClean="0"/>
              <a:t>04-02-2024</a:t>
            </a:fld>
            <a:endParaRPr lang="en-IN"/>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IN"/>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D1EC97CF-60FE-4978-B481-2C4D2FFD0028}"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A92A5B-72C6-355D-9CF2-AB1F848D39B2}"/>
              </a:ext>
            </a:extLst>
          </p:cNvPr>
          <p:cNvSpPr>
            <a:spLocks noGrp="1"/>
          </p:cNvSpPr>
          <p:nvPr>
            <p:ph type="ctrTitle"/>
          </p:nvPr>
        </p:nvSpPr>
        <p:spPr>
          <a:xfrm>
            <a:off x="219075" y="217488"/>
            <a:ext cx="6334125" cy="1087437"/>
          </a:xfrm>
        </p:spPr>
        <p:txBody>
          <a:bodyPr>
            <a:normAutofit/>
          </a:bodyPr>
          <a:lstStyle/>
          <a:p>
            <a:r>
              <a:rPr lang="en-IN" sz="3600" b="1" dirty="0">
                <a:solidFill>
                  <a:schemeClr val="tx1"/>
                </a:solidFill>
                <a:effectLst>
                  <a:outerShdw blurRad="38100" dist="38100" dir="2700000" algn="tl">
                    <a:srgbClr val="000000">
                      <a:alpha val="43137"/>
                    </a:srgbClr>
                  </a:outerShdw>
                </a:effectLst>
                <a:latin typeface="Algerian" pitchFamily="82" charset="0"/>
              </a:rPr>
              <a:t>PROJECT 1(GROUP E)</a:t>
            </a:r>
          </a:p>
        </p:txBody>
      </p:sp>
      <p:sp>
        <p:nvSpPr>
          <p:cNvPr id="3" name="Subtitle 2">
            <a:extLst>
              <a:ext uri="{FF2B5EF4-FFF2-40B4-BE49-F238E27FC236}">
                <a16:creationId xmlns:a16="http://schemas.microsoft.com/office/drawing/2014/main" xmlns="" id="{F7C7E77E-DD86-14E1-6FD4-F6C7E36B48D6}"/>
              </a:ext>
            </a:extLst>
          </p:cNvPr>
          <p:cNvSpPr>
            <a:spLocks noGrp="1"/>
          </p:cNvSpPr>
          <p:nvPr>
            <p:ph type="subTitle" idx="1"/>
          </p:nvPr>
        </p:nvSpPr>
        <p:spPr>
          <a:xfrm>
            <a:off x="638175" y="3935314"/>
            <a:ext cx="5400675" cy="974571"/>
          </a:xfrm>
        </p:spPr>
        <p:txBody>
          <a:bodyPr>
            <a:normAutofit fontScale="85000" lnSpcReduction="20000"/>
          </a:bodyPr>
          <a:lstStyle/>
          <a:p>
            <a:r>
              <a:rPr lang="en-IN" sz="4000" dirty="0"/>
              <a:t>MOVIE MANAGEMENT SYSTEM</a:t>
            </a:r>
          </a:p>
        </p:txBody>
      </p:sp>
      <p:pic>
        <p:nvPicPr>
          <p:cNvPr id="1032" name="Picture 8" descr="How to Create an Online Ticket Booking App Like BookMyShow?">
            <a:extLst>
              <a:ext uri="{FF2B5EF4-FFF2-40B4-BE49-F238E27FC236}">
                <a16:creationId xmlns:a16="http://schemas.microsoft.com/office/drawing/2014/main" xmlns="" id="{F8418C79-7435-C623-2469-631EA79E6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11514"/>
            <a:ext cx="4733925" cy="179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484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down)">
                                      <p:cBhvr>
                                        <p:cTn id="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0175" y="1152525"/>
            <a:ext cx="7467600" cy="4886325"/>
          </a:xfrm>
        </p:spPr>
        <p:txBody>
          <a:bodyPr>
            <a:normAutofit fontScale="85000" lnSpcReduction="20000"/>
          </a:bodyPr>
          <a:lstStyle/>
          <a:p>
            <a:pPr marL="0" indent="0">
              <a:buNone/>
            </a:pPr>
            <a:r>
              <a:rPr lang="en-US" i="1" dirty="0"/>
              <a:t># Example</a:t>
            </a:r>
            <a:br>
              <a:rPr lang="en-US" i="1" dirty="0"/>
            </a:br>
            <a:r>
              <a:rPr lang="en-US" dirty="0" err="1"/>
              <a:t>movie_manager</a:t>
            </a:r>
            <a:r>
              <a:rPr lang="en-US" dirty="0"/>
              <a:t> = </a:t>
            </a:r>
            <a:r>
              <a:rPr lang="en-US" dirty="0" err="1"/>
              <a:t>MovieManager</a:t>
            </a:r>
            <a:r>
              <a:rPr lang="en-US" dirty="0"/>
              <a:t>()</a:t>
            </a:r>
            <a:br>
              <a:rPr lang="en-US" dirty="0"/>
            </a:br>
            <a:r>
              <a:rPr lang="en-US" dirty="0" err="1"/>
              <a:t>movie_manager.add_movie</a:t>
            </a:r>
            <a:r>
              <a:rPr lang="en-US" dirty="0"/>
              <a:t>("Inception", "Sci-Fi", 2010)</a:t>
            </a:r>
            <a:br>
              <a:rPr lang="en-US" dirty="0"/>
            </a:br>
            <a:r>
              <a:rPr lang="en-US" dirty="0" err="1"/>
              <a:t>movie_manager.add_movie</a:t>
            </a:r>
            <a:r>
              <a:rPr lang="en-US" dirty="0"/>
              <a:t>("The Dark Knight", "Action", 2008)</a:t>
            </a:r>
            <a:br>
              <a:rPr lang="en-US" dirty="0"/>
            </a:br>
            <a:r>
              <a:rPr lang="en-US" dirty="0" err="1"/>
              <a:t>movie_manager.add_movie</a:t>
            </a:r>
            <a:r>
              <a:rPr lang="en-US" dirty="0"/>
              <a:t>("Titanic", "Romance", 1997)</a:t>
            </a:r>
            <a:br>
              <a:rPr lang="en-US" dirty="0"/>
            </a:br>
            <a:r>
              <a:rPr lang="en-US" dirty="0" err="1"/>
              <a:t>movie_manager.add_movie</a:t>
            </a:r>
            <a:r>
              <a:rPr lang="en-US" dirty="0"/>
              <a:t>("</a:t>
            </a:r>
            <a:r>
              <a:rPr lang="en-US" dirty="0" err="1"/>
              <a:t>Upadyaksha</a:t>
            </a:r>
            <a:r>
              <a:rPr lang="en-US" dirty="0"/>
              <a:t>", "Romance", 2024)</a:t>
            </a:r>
            <a:br>
              <a:rPr lang="en-US" dirty="0"/>
            </a:br>
            <a:r>
              <a:rPr lang="en-US" dirty="0" err="1"/>
              <a:t>movie_manager.add_movie</a:t>
            </a:r>
            <a:r>
              <a:rPr lang="en-US" dirty="0"/>
              <a:t>("Hanuman", "Action", 2024)</a:t>
            </a:r>
            <a:br>
              <a:rPr lang="en-US" dirty="0"/>
            </a:br>
            <a:r>
              <a:rPr lang="en-US" dirty="0" err="1"/>
              <a:t>movie_manager.add_movie</a:t>
            </a:r>
            <a:r>
              <a:rPr lang="en-US" dirty="0"/>
              <a:t>("</a:t>
            </a:r>
            <a:r>
              <a:rPr lang="en-US" dirty="0" err="1"/>
              <a:t>Salaar</a:t>
            </a:r>
            <a:r>
              <a:rPr lang="en-US" dirty="0"/>
              <a:t>", "Action", 2023)</a:t>
            </a:r>
            <a:br>
              <a:rPr lang="en-US" dirty="0"/>
            </a:br>
            <a:r>
              <a:rPr lang="en-US" dirty="0" err="1"/>
              <a:t>movie_manager.add_movie</a:t>
            </a:r>
            <a:r>
              <a:rPr lang="en-US" dirty="0"/>
              <a:t>("Bachelor Party", "Comedy", 2024)</a:t>
            </a:r>
            <a:br>
              <a:rPr lang="en-US" dirty="0"/>
            </a:br>
            <a:r>
              <a:rPr lang="en-US" dirty="0" err="1"/>
              <a:t>movie_manager.add_movie</a:t>
            </a:r>
            <a:r>
              <a:rPr lang="en-US" dirty="0"/>
              <a:t>("Ghost", "Action", 2023)</a:t>
            </a:r>
            <a:br>
              <a:rPr lang="en-US" dirty="0"/>
            </a:br>
            <a:r>
              <a:rPr lang="en-US" dirty="0" err="1"/>
              <a:t>movie_manager.add_movie</a:t>
            </a:r>
            <a:r>
              <a:rPr lang="en-US" dirty="0"/>
              <a:t>("</a:t>
            </a:r>
            <a:r>
              <a:rPr lang="en-US" dirty="0" err="1"/>
              <a:t>Thathsama</a:t>
            </a:r>
            <a:r>
              <a:rPr lang="en-US" dirty="0"/>
              <a:t> </a:t>
            </a:r>
            <a:r>
              <a:rPr lang="en-US" dirty="0" err="1"/>
              <a:t>Tadhbava</a:t>
            </a:r>
            <a:r>
              <a:rPr lang="en-US" dirty="0"/>
              <a:t>", "</a:t>
            </a:r>
            <a:r>
              <a:rPr lang="en-US" dirty="0" err="1"/>
              <a:t>Suspens</a:t>
            </a:r>
            <a:r>
              <a:rPr lang="en-US" dirty="0"/>
              <a:t>", 2023)</a:t>
            </a:r>
            <a:br>
              <a:rPr lang="en-US" dirty="0"/>
            </a:br>
            <a:r>
              <a:rPr lang="en-US" dirty="0" err="1"/>
              <a:t>movie_manager.add_movie</a:t>
            </a:r>
            <a:r>
              <a:rPr lang="en-US" dirty="0"/>
              <a:t>("</a:t>
            </a:r>
            <a:r>
              <a:rPr lang="en-US" dirty="0" err="1"/>
              <a:t>Nanni</a:t>
            </a:r>
            <a:r>
              <a:rPr lang="en-US" dirty="0"/>
              <a:t>", "Horror", 2023)</a:t>
            </a:r>
            <a:br>
              <a:rPr lang="en-US" dirty="0"/>
            </a:br>
            <a:r>
              <a:rPr lang="en-US" dirty="0" err="1"/>
              <a:t>movie_manager.add_movie</a:t>
            </a:r>
            <a:r>
              <a:rPr lang="en-US" dirty="0"/>
              <a:t>("</a:t>
            </a:r>
            <a:r>
              <a:rPr lang="en-US" dirty="0" err="1"/>
              <a:t>Jessy</a:t>
            </a:r>
            <a:r>
              <a:rPr lang="en-US" dirty="0"/>
              <a:t>", "Horror", 2023)</a:t>
            </a:r>
            <a:br>
              <a:rPr lang="en-US" dirty="0"/>
            </a:br>
            <a:r>
              <a:rPr lang="en-US" dirty="0" err="1"/>
              <a:t>movie_manager.view_movies</a:t>
            </a:r>
            <a:r>
              <a:rPr lang="en-US" dirty="0"/>
              <a:t>()</a:t>
            </a:r>
            <a:br>
              <a:rPr lang="en-US" dirty="0"/>
            </a:br>
            <a:r>
              <a:rPr lang="en-US" dirty="0"/>
              <a:t>print("*****")</a:t>
            </a:r>
            <a:br>
              <a:rPr lang="en-US" dirty="0"/>
            </a:br>
            <a:r>
              <a:rPr lang="en-US" dirty="0" err="1"/>
              <a:t>genre_to_filter</a:t>
            </a:r>
            <a:r>
              <a:rPr lang="en-US" dirty="0"/>
              <a:t> = input("Enter the genre to filter movies: ")</a:t>
            </a:r>
            <a:br>
              <a:rPr lang="en-US" dirty="0"/>
            </a:br>
            <a:r>
              <a:rPr lang="en-US" dirty="0" err="1"/>
              <a:t>movie_manager.filter_by_genre</a:t>
            </a:r>
            <a:r>
              <a:rPr lang="en-US" dirty="0"/>
              <a:t>(</a:t>
            </a:r>
            <a:r>
              <a:rPr lang="en-US" dirty="0" err="1"/>
              <a:t>genre_to_filter</a:t>
            </a:r>
            <a:r>
              <a:rPr lang="en-US" dirty="0"/>
              <a:t>)</a:t>
            </a:r>
          </a:p>
          <a:p>
            <a:pPr marL="0" indent="0">
              <a:buNone/>
            </a:pPr>
            <a:endParaRPr lang="en-US" dirty="0"/>
          </a:p>
        </p:txBody>
      </p:sp>
    </p:spTree>
    <p:extLst>
      <p:ext uri="{BB962C8B-B14F-4D97-AF65-F5344CB8AC3E}">
        <p14:creationId xmlns:p14="http://schemas.microsoft.com/office/powerpoint/2010/main" val="7678870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Code to show how movie tickets are booked online:</a:t>
            </a:r>
          </a:p>
        </p:txBody>
      </p:sp>
      <p:sp>
        <p:nvSpPr>
          <p:cNvPr id="3" name="Content Placeholder 2"/>
          <p:cNvSpPr>
            <a:spLocks noGrp="1"/>
          </p:cNvSpPr>
          <p:nvPr>
            <p:ph idx="1"/>
          </p:nvPr>
        </p:nvSpPr>
        <p:spPr>
          <a:xfrm>
            <a:off x="812800" y="1600199"/>
            <a:ext cx="10566400" cy="4600575"/>
          </a:xfrm>
        </p:spPr>
        <p:txBody>
          <a:bodyPr>
            <a:normAutofit fontScale="62500" lnSpcReduction="20000"/>
          </a:bodyPr>
          <a:lstStyle/>
          <a:p>
            <a:pPr marL="0" indent="0">
              <a:buNone/>
            </a:pPr>
            <a:r>
              <a:rPr lang="en-US" dirty="0"/>
              <a:t>global f</a:t>
            </a:r>
            <a:br>
              <a:rPr lang="en-US" dirty="0"/>
            </a:br>
            <a:endParaRPr lang="en-US" dirty="0" smtClean="0"/>
          </a:p>
          <a:p>
            <a:pPr marL="0" indent="0">
              <a:buNone/>
            </a:pPr>
            <a:r>
              <a:rPr lang="en-US" dirty="0" smtClean="0"/>
              <a:t>f </a:t>
            </a:r>
            <a:r>
              <a:rPr lang="en-US" dirty="0"/>
              <a:t>= 0</a:t>
            </a:r>
            <a:br>
              <a:rPr lang="en-US" dirty="0"/>
            </a:br>
            <a:r>
              <a:rPr lang="en-US" dirty="0"/>
              <a:t/>
            </a:r>
            <a:br>
              <a:rPr lang="en-US" dirty="0"/>
            </a:br>
            <a:r>
              <a:rPr lang="en-US" b="1" i="1" dirty="0">
                <a:solidFill>
                  <a:schemeClr val="tx2">
                    <a:lumMod val="60000"/>
                    <a:lumOff val="40000"/>
                  </a:schemeClr>
                </a:solidFill>
              </a:rPr>
              <a:t>#this </a:t>
            </a:r>
            <a:r>
              <a:rPr lang="en-US" b="1" i="1" dirty="0" err="1">
                <a:solidFill>
                  <a:schemeClr val="tx2">
                    <a:lumMod val="60000"/>
                    <a:lumOff val="40000"/>
                  </a:schemeClr>
                </a:solidFill>
              </a:rPr>
              <a:t>t_movie</a:t>
            </a:r>
            <a:r>
              <a:rPr lang="en-US" b="1" i="1" dirty="0">
                <a:solidFill>
                  <a:schemeClr val="tx2">
                    <a:lumMod val="60000"/>
                    <a:lumOff val="40000"/>
                  </a:schemeClr>
                </a:solidFill>
              </a:rPr>
              <a:t> function is used to select movie name</a:t>
            </a:r>
            <a:r>
              <a:rPr lang="en-US" i="1" dirty="0"/>
              <a:t/>
            </a:r>
            <a:br>
              <a:rPr lang="en-US" i="1" dirty="0"/>
            </a:br>
            <a:r>
              <a:rPr lang="en-US" dirty="0" err="1"/>
              <a:t>def</a:t>
            </a:r>
            <a:r>
              <a:rPr lang="en-US" dirty="0"/>
              <a:t> </a:t>
            </a:r>
            <a:r>
              <a:rPr lang="en-US" dirty="0" err="1"/>
              <a:t>t_movie</a:t>
            </a:r>
            <a:r>
              <a:rPr lang="en-US" dirty="0"/>
              <a:t>():</a:t>
            </a:r>
            <a:br>
              <a:rPr lang="en-US" dirty="0"/>
            </a:br>
            <a:r>
              <a:rPr lang="en-US" dirty="0"/>
              <a:t>    global f</a:t>
            </a:r>
            <a:br>
              <a:rPr lang="en-US" dirty="0"/>
            </a:br>
            <a:r>
              <a:rPr lang="en-US" dirty="0"/>
              <a:t>    </a:t>
            </a:r>
            <a:r>
              <a:rPr lang="en-US" dirty="0" err="1"/>
              <a:t>f</a:t>
            </a:r>
            <a:r>
              <a:rPr lang="en-US" dirty="0"/>
              <a:t> = f+1</a:t>
            </a:r>
            <a:br>
              <a:rPr lang="en-US" dirty="0"/>
            </a:br>
            <a:r>
              <a:rPr lang="en-US" dirty="0"/>
              <a:t>    print("which movie do you want to watch?")</a:t>
            </a:r>
            <a:br>
              <a:rPr lang="en-US" dirty="0"/>
            </a:br>
            <a:r>
              <a:rPr lang="en-US" dirty="0"/>
              <a:t>    print("1,Updayksha ")</a:t>
            </a:r>
            <a:br>
              <a:rPr lang="en-US" dirty="0"/>
            </a:br>
            <a:r>
              <a:rPr lang="en-US" dirty="0"/>
              <a:t>    print("2,Fighter")</a:t>
            </a:r>
            <a:br>
              <a:rPr lang="en-US" dirty="0"/>
            </a:br>
            <a:r>
              <a:rPr lang="en-US" dirty="0"/>
              <a:t>    print("3,Gunntu </a:t>
            </a:r>
            <a:r>
              <a:rPr lang="en-US" dirty="0" err="1"/>
              <a:t>Karam</a:t>
            </a:r>
            <a:r>
              <a:rPr lang="en-US" dirty="0"/>
              <a:t>")</a:t>
            </a:r>
            <a:br>
              <a:rPr lang="en-US" dirty="0"/>
            </a:br>
            <a:r>
              <a:rPr lang="en-US" dirty="0"/>
              <a:t>    print("4,back")</a:t>
            </a:r>
            <a:br>
              <a:rPr lang="en-US" dirty="0"/>
            </a:br>
            <a:r>
              <a:rPr lang="en-US" dirty="0"/>
              <a:t>    movie = </a:t>
            </a:r>
            <a:r>
              <a:rPr lang="en-US" dirty="0" err="1"/>
              <a:t>int</a:t>
            </a:r>
            <a:r>
              <a:rPr lang="en-US" dirty="0"/>
              <a:t>(input("choose your movie: "))</a:t>
            </a:r>
            <a:br>
              <a:rPr lang="en-US" dirty="0"/>
            </a:br>
            <a:r>
              <a:rPr lang="en-US" dirty="0"/>
              <a:t>    if movie == 4:</a:t>
            </a:r>
            <a:br>
              <a:rPr lang="en-US" dirty="0"/>
            </a:br>
            <a:r>
              <a:rPr lang="en-US" dirty="0"/>
              <a:t>    </a:t>
            </a:r>
            <a:r>
              <a:rPr lang="en-US" i="1" dirty="0"/>
              <a:t># in this it goes to center function and from center it goes to movie function and it comes back here and then go to theater</a:t>
            </a:r>
            <a:br>
              <a:rPr lang="en-US" i="1" dirty="0"/>
            </a:br>
            <a:r>
              <a:rPr lang="en-US" i="1" dirty="0"/>
              <a:t>        </a:t>
            </a:r>
            <a:r>
              <a:rPr lang="en-US" dirty="0"/>
              <a:t>center()</a:t>
            </a:r>
            <a:br>
              <a:rPr lang="en-US" dirty="0"/>
            </a:br>
            <a:r>
              <a:rPr lang="en-US" dirty="0"/>
              <a:t>        theater()</a:t>
            </a:r>
            <a:br>
              <a:rPr lang="en-US" dirty="0"/>
            </a:br>
            <a:r>
              <a:rPr lang="en-US" dirty="0"/>
              <a:t>        return 0</a:t>
            </a:r>
            <a:br>
              <a:rPr lang="en-US" dirty="0"/>
            </a:br>
            <a:r>
              <a:rPr lang="en-US" dirty="0"/>
              <a:t>    if f == 1:</a:t>
            </a:r>
            <a:br>
              <a:rPr lang="en-US" dirty="0"/>
            </a:br>
            <a:r>
              <a:rPr lang="en-US" dirty="0"/>
              <a:t>        theater()</a:t>
            </a:r>
          </a:p>
          <a:p>
            <a:endParaRPr lang="en-US" dirty="0"/>
          </a:p>
        </p:txBody>
      </p:sp>
    </p:spTree>
    <p:extLst>
      <p:ext uri="{BB962C8B-B14F-4D97-AF65-F5344CB8AC3E}">
        <p14:creationId xmlns:p14="http://schemas.microsoft.com/office/powerpoint/2010/main" val="9581262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2550" y="714375"/>
            <a:ext cx="7962900" cy="5486400"/>
          </a:xfrm>
        </p:spPr>
        <p:txBody>
          <a:bodyPr>
            <a:normAutofit/>
          </a:bodyPr>
          <a:lstStyle/>
          <a:p>
            <a:pPr marL="0" indent="0">
              <a:buNone/>
            </a:pPr>
            <a:r>
              <a:rPr lang="en-US" i="1" dirty="0">
                <a:solidFill>
                  <a:schemeClr val="tx2">
                    <a:lumMod val="60000"/>
                    <a:lumOff val="40000"/>
                  </a:schemeClr>
                </a:solidFill>
              </a:rPr>
              <a:t># this theater function used to select screen</a:t>
            </a:r>
            <a:r>
              <a:rPr lang="en-US" i="1" dirty="0"/>
              <a:t/>
            </a:r>
            <a:br>
              <a:rPr lang="en-US" i="1" dirty="0"/>
            </a:br>
            <a:r>
              <a:rPr lang="en-US" dirty="0" err="1"/>
              <a:t>def</a:t>
            </a:r>
            <a:r>
              <a:rPr lang="en-US" dirty="0"/>
              <a:t> theater():</a:t>
            </a:r>
            <a:br>
              <a:rPr lang="en-US" dirty="0"/>
            </a:br>
            <a:r>
              <a:rPr lang="en-US" dirty="0"/>
              <a:t>    print("Which screen do you want to watch movie: ")</a:t>
            </a:r>
            <a:br>
              <a:rPr lang="en-US" dirty="0"/>
            </a:br>
            <a:r>
              <a:rPr lang="en-US" dirty="0"/>
              <a:t>    print("1,Flat Screen")</a:t>
            </a:r>
            <a:br>
              <a:rPr lang="en-US" dirty="0"/>
            </a:br>
            <a:r>
              <a:rPr lang="en-US" dirty="0"/>
              <a:t>    print("2,Horizontal Curve")</a:t>
            </a:r>
            <a:br>
              <a:rPr lang="en-US" dirty="0"/>
            </a:br>
            <a:r>
              <a:rPr lang="en-US" dirty="0"/>
              <a:t>    print("3,Torex </a:t>
            </a:r>
            <a:r>
              <a:rPr lang="en-US" dirty="0" err="1"/>
              <a:t>Sreen</a:t>
            </a:r>
            <a:r>
              <a:rPr lang="en-US" dirty="0"/>
              <a:t>")</a:t>
            </a:r>
            <a:br>
              <a:rPr lang="en-US" dirty="0"/>
            </a:br>
            <a:r>
              <a:rPr lang="en-US" dirty="0"/>
              <a:t>    print("4,3D")</a:t>
            </a:r>
            <a:br>
              <a:rPr lang="en-US" dirty="0"/>
            </a:br>
            <a:r>
              <a:rPr lang="en-US" dirty="0"/>
              <a:t>    Screen= </a:t>
            </a:r>
            <a:r>
              <a:rPr lang="en-US" dirty="0" err="1"/>
              <a:t>int</a:t>
            </a:r>
            <a:r>
              <a:rPr lang="en-US" dirty="0"/>
              <a:t>(input("choose your screen: "))</a:t>
            </a:r>
            <a:br>
              <a:rPr lang="en-US" dirty="0"/>
            </a:br>
            <a:r>
              <a:rPr lang="en-US" dirty="0"/>
              <a:t>    ticket = </a:t>
            </a:r>
            <a:r>
              <a:rPr lang="en-US" dirty="0" err="1"/>
              <a:t>int</a:t>
            </a:r>
            <a:r>
              <a:rPr lang="en-US" dirty="0"/>
              <a:t>(input("number of ticket do you want?: "))</a:t>
            </a:r>
            <a:br>
              <a:rPr lang="en-US" dirty="0"/>
            </a:br>
            <a:r>
              <a:rPr lang="en-US" dirty="0"/>
              <a:t>    timing(Screen)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51426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549" y="447675"/>
            <a:ext cx="11363325" cy="6162674"/>
          </a:xfrm>
        </p:spPr>
        <p:txBody>
          <a:bodyPr numCol="2">
            <a:normAutofit fontScale="62500" lnSpcReduction="20000"/>
          </a:bodyPr>
          <a:lstStyle/>
          <a:p>
            <a:pPr marL="0" indent="0">
              <a:buNone/>
            </a:pPr>
            <a:r>
              <a:rPr lang="en-US" dirty="0">
                <a:solidFill>
                  <a:schemeClr val="tx2">
                    <a:lumMod val="75000"/>
                  </a:schemeClr>
                </a:solidFill>
              </a:rPr>
              <a:t>#Add timing and price for the movie tickets</a:t>
            </a:r>
          </a:p>
          <a:p>
            <a:pPr marL="0" indent="0">
              <a:buNone/>
            </a:pPr>
            <a:r>
              <a:rPr lang="en-US" dirty="0" err="1"/>
              <a:t>def</a:t>
            </a:r>
            <a:r>
              <a:rPr lang="en-US" dirty="0"/>
              <a:t> timing(Screen, </a:t>
            </a:r>
            <a:r>
              <a:rPr lang="en-US" dirty="0" err="1"/>
              <a:t>num_tickets</a:t>
            </a:r>
            <a:r>
              <a:rPr lang="en-US" dirty="0"/>
              <a:t>):</a:t>
            </a:r>
            <a:br>
              <a:rPr lang="en-US" dirty="0"/>
            </a:br>
            <a:r>
              <a:rPr lang="en-US" dirty="0"/>
              <a:t>    </a:t>
            </a:r>
            <a:r>
              <a:rPr lang="en-US" dirty="0" err="1"/>
              <a:t>ticket_prices</a:t>
            </a:r>
            <a:r>
              <a:rPr lang="en-US" dirty="0"/>
              <a:t> = {</a:t>
            </a:r>
            <a:br>
              <a:rPr lang="en-US" dirty="0"/>
            </a:br>
            <a:r>
              <a:rPr lang="en-US" dirty="0"/>
              <a:t>        "1": 10.00,  </a:t>
            </a:r>
            <a:r>
              <a:rPr lang="en-US" i="1" dirty="0"/>
              <a:t># Example ticket prices</a:t>
            </a:r>
            <a:br>
              <a:rPr lang="en-US" i="1" dirty="0"/>
            </a:br>
            <a:r>
              <a:rPr lang="en-US" i="1" dirty="0"/>
              <a:t>        </a:t>
            </a:r>
            <a:r>
              <a:rPr lang="en-US" dirty="0"/>
              <a:t>"2": 12.50,</a:t>
            </a:r>
            <a:br>
              <a:rPr lang="en-US" dirty="0"/>
            </a:br>
            <a:r>
              <a:rPr lang="en-US" dirty="0"/>
              <a:t>        "3": 15.00,</a:t>
            </a:r>
            <a:br>
              <a:rPr lang="en-US" dirty="0"/>
            </a:br>
            <a:r>
              <a:rPr lang="en-US" dirty="0"/>
              <a:t>        "4": 18.00</a:t>
            </a:r>
            <a:br>
              <a:rPr lang="en-US" dirty="0"/>
            </a:br>
            <a:r>
              <a:rPr lang="en-US" dirty="0"/>
              <a:t>    }</a:t>
            </a:r>
            <a:br>
              <a:rPr lang="en-US" dirty="0"/>
            </a:br>
            <a:r>
              <a:rPr lang="en-US" dirty="0"/>
              <a:t/>
            </a:r>
            <a:br>
              <a:rPr lang="en-US" dirty="0"/>
            </a:br>
            <a:r>
              <a:rPr lang="en-US" dirty="0"/>
              <a:t>    time1 = {</a:t>
            </a:r>
            <a:br>
              <a:rPr lang="en-US" dirty="0"/>
            </a:br>
            <a:r>
              <a:rPr lang="en-US" dirty="0"/>
              <a:t>        "1": "10.00-1.00",</a:t>
            </a:r>
            <a:br>
              <a:rPr lang="en-US" dirty="0"/>
            </a:br>
            <a:r>
              <a:rPr lang="en-US" dirty="0"/>
              <a:t>        "2": "1.10-4.10",</a:t>
            </a:r>
            <a:br>
              <a:rPr lang="en-US" dirty="0"/>
            </a:br>
            <a:r>
              <a:rPr lang="en-US" dirty="0"/>
              <a:t>        "3": "4.20-7.20",</a:t>
            </a:r>
            <a:br>
              <a:rPr lang="en-US" dirty="0"/>
            </a:br>
            <a:r>
              <a:rPr lang="en-US" dirty="0"/>
              <a:t>        "4": "7.30-10.30"</a:t>
            </a:r>
            <a:br>
              <a:rPr lang="en-US" dirty="0"/>
            </a:br>
            <a:r>
              <a:rPr lang="en-US" dirty="0"/>
              <a:t>    }</a:t>
            </a:r>
            <a:br>
              <a:rPr lang="en-US" dirty="0"/>
            </a:br>
            <a:r>
              <a:rPr lang="en-US" dirty="0"/>
              <a:t>    time2 = {</a:t>
            </a:r>
            <a:br>
              <a:rPr lang="en-US" dirty="0"/>
            </a:br>
            <a:r>
              <a:rPr lang="en-US" dirty="0"/>
              <a:t>        "1": "10.15-1.15",</a:t>
            </a:r>
            <a:br>
              <a:rPr lang="en-US" dirty="0"/>
            </a:br>
            <a:r>
              <a:rPr lang="en-US" dirty="0"/>
              <a:t>        "2": "1.25-4.25",</a:t>
            </a:r>
            <a:br>
              <a:rPr lang="en-US" dirty="0"/>
            </a:br>
            <a:r>
              <a:rPr lang="en-US" dirty="0"/>
              <a:t>        "3": "4.35-7.35",</a:t>
            </a:r>
            <a:br>
              <a:rPr lang="en-US" dirty="0"/>
            </a:br>
            <a:r>
              <a:rPr lang="en-US" dirty="0"/>
              <a:t>        "4": "7.45-10.45"</a:t>
            </a:r>
            <a:br>
              <a:rPr lang="en-US" dirty="0"/>
            </a:br>
            <a:r>
              <a:rPr lang="en-US" dirty="0"/>
              <a:t>    }</a:t>
            </a:r>
            <a:br>
              <a:rPr lang="en-US" dirty="0"/>
            </a:br>
            <a:r>
              <a:rPr lang="en-US" dirty="0"/>
              <a:t>    time3 = {</a:t>
            </a:r>
            <a:br>
              <a:rPr lang="en-US" dirty="0"/>
            </a:br>
            <a:r>
              <a:rPr lang="en-US" dirty="0"/>
              <a:t>        "1": "10.30-1.30",</a:t>
            </a:r>
            <a:br>
              <a:rPr lang="en-US" dirty="0"/>
            </a:br>
            <a:r>
              <a:rPr lang="en-US" dirty="0"/>
              <a:t>        "2": "1.40-4.40",</a:t>
            </a:r>
            <a:br>
              <a:rPr lang="en-US" dirty="0"/>
            </a:br>
            <a:r>
              <a:rPr lang="en-US" dirty="0"/>
              <a:t>        "3": "4.50-7.50",</a:t>
            </a:r>
            <a:br>
              <a:rPr lang="en-US" dirty="0"/>
            </a:br>
            <a:r>
              <a:rPr lang="en-US" dirty="0"/>
              <a:t>        "4": "8.00-10.45"</a:t>
            </a:r>
            <a:br>
              <a:rPr lang="en-US" dirty="0"/>
            </a:br>
            <a:r>
              <a:rPr lang="en-US" dirty="0"/>
              <a:t>    }</a:t>
            </a:r>
            <a:br>
              <a:rPr lang="en-US" dirty="0"/>
            </a:br>
            <a:r>
              <a:rPr lang="en-US" dirty="0"/>
              <a:t/>
            </a:r>
            <a:br>
              <a:rPr lang="en-US" dirty="0"/>
            </a:br>
            <a:r>
              <a:rPr lang="en-US" dirty="0"/>
              <a:t>    if Screen == 1:</a:t>
            </a:r>
            <a:br>
              <a:rPr lang="en-US" dirty="0"/>
            </a:br>
            <a:r>
              <a:rPr lang="en-US" dirty="0"/>
              <a:t>        print("Choose your time:")</a:t>
            </a:r>
            <a:br>
              <a:rPr lang="en-US" dirty="0"/>
            </a:br>
            <a:r>
              <a:rPr lang="en-US" dirty="0"/>
              <a:t>        print(time1)</a:t>
            </a:r>
            <a:br>
              <a:rPr lang="en-US" dirty="0"/>
            </a:br>
            <a:r>
              <a:rPr lang="en-US" dirty="0"/>
              <a:t>        t = input("Select your time:")</a:t>
            </a:r>
            <a:br>
              <a:rPr lang="en-US" dirty="0"/>
            </a:br>
            <a:r>
              <a:rPr lang="en-US" dirty="0"/>
              <a:t>        x = time1[t]</a:t>
            </a:r>
            <a:br>
              <a:rPr lang="en-US" dirty="0"/>
            </a:br>
            <a:r>
              <a:rPr lang="en-US" dirty="0"/>
              <a:t>        price = </a:t>
            </a:r>
            <a:r>
              <a:rPr lang="en-US" dirty="0" err="1"/>
              <a:t>ticket_prices</a:t>
            </a:r>
            <a:r>
              <a:rPr lang="en-US" dirty="0"/>
              <a:t>[t]</a:t>
            </a:r>
            <a:br>
              <a:rPr lang="en-US" dirty="0"/>
            </a:br>
            <a:r>
              <a:rPr lang="en-US" dirty="0"/>
              <a:t>        </a:t>
            </a:r>
            <a:r>
              <a:rPr lang="en-US" dirty="0" err="1"/>
              <a:t>total_price</a:t>
            </a:r>
            <a:r>
              <a:rPr lang="en-US" dirty="0"/>
              <a:t> = price * </a:t>
            </a:r>
            <a:r>
              <a:rPr lang="en-US" dirty="0" err="1"/>
              <a:t>num_tickets</a:t>
            </a:r>
            <a:r>
              <a:rPr lang="en-US" dirty="0"/>
              <a:t/>
            </a:r>
            <a:br>
              <a:rPr lang="en-US" dirty="0"/>
            </a:br>
            <a:r>
              <a:rPr lang="en-US" dirty="0"/>
              <a:t>        print(</a:t>
            </a:r>
            <a:r>
              <a:rPr lang="en-US" dirty="0" err="1"/>
              <a:t>f"Successful</a:t>
            </a:r>
            <a:r>
              <a:rPr lang="en-US" dirty="0"/>
              <a:t>! Enjoy movie at {x}. Total Price: ${</a:t>
            </a:r>
            <a:r>
              <a:rPr lang="en-US" dirty="0" err="1"/>
              <a:t>total_price</a:t>
            </a:r>
            <a:r>
              <a:rPr lang="en-US" dirty="0"/>
              <a:t>}")</a:t>
            </a:r>
            <a:br>
              <a:rPr lang="en-US" dirty="0"/>
            </a:br>
            <a:r>
              <a:rPr lang="en-US" dirty="0"/>
              <a:t>        key = ("Hanuman", Screen, x, </a:t>
            </a:r>
            <a:r>
              <a:rPr lang="en-US" dirty="0" err="1"/>
              <a:t>num_tickets</a:t>
            </a:r>
            <a:r>
              <a:rPr lang="en-US" dirty="0"/>
              <a:t>)  </a:t>
            </a:r>
            <a:r>
              <a:rPr lang="en-US" i="1" dirty="0"/>
              <a:t># Example booking details</a:t>
            </a:r>
            <a:br>
              <a:rPr lang="en-US" i="1" dirty="0"/>
            </a:br>
            <a:r>
              <a:rPr lang="en-US" i="1" dirty="0"/>
              <a:t>        </a:t>
            </a:r>
            <a:r>
              <a:rPr lang="en-US" dirty="0" err="1"/>
              <a:t>movie_manager.booking_details</a:t>
            </a:r>
            <a:r>
              <a:rPr lang="en-US" dirty="0"/>
              <a:t>[key] = True</a:t>
            </a:r>
            <a:br>
              <a:rPr lang="en-US" dirty="0"/>
            </a:br>
            <a:r>
              <a:rPr lang="en-US" dirty="0"/>
              <a:t>    </a:t>
            </a:r>
            <a:r>
              <a:rPr lang="en-US" dirty="0" err="1"/>
              <a:t>elif</a:t>
            </a:r>
            <a:r>
              <a:rPr lang="en-US" dirty="0"/>
              <a:t> Screen == 2:</a:t>
            </a:r>
            <a:br>
              <a:rPr lang="en-US" dirty="0"/>
            </a:br>
            <a:r>
              <a:rPr lang="en-US" dirty="0"/>
              <a:t>        print("Choose your time:")</a:t>
            </a:r>
            <a:br>
              <a:rPr lang="en-US" dirty="0"/>
            </a:br>
            <a:r>
              <a:rPr lang="en-US" dirty="0"/>
              <a:t>        print(time2)</a:t>
            </a:r>
            <a:br>
              <a:rPr lang="en-US" dirty="0"/>
            </a:br>
            <a:r>
              <a:rPr lang="en-US" dirty="0"/>
              <a:t>        t = input("Select your time:")</a:t>
            </a:r>
            <a:br>
              <a:rPr lang="en-US" dirty="0"/>
            </a:br>
            <a:r>
              <a:rPr lang="en-US" dirty="0"/>
              <a:t>        x = time2[t]</a:t>
            </a:r>
            <a:br>
              <a:rPr lang="en-US" dirty="0"/>
            </a:br>
            <a:r>
              <a:rPr lang="en-US" dirty="0"/>
              <a:t>        price = </a:t>
            </a:r>
            <a:r>
              <a:rPr lang="en-US" dirty="0" err="1"/>
              <a:t>ticket_prices</a:t>
            </a:r>
            <a:r>
              <a:rPr lang="en-US" dirty="0"/>
              <a:t>[t]</a:t>
            </a:r>
            <a:br>
              <a:rPr lang="en-US" dirty="0"/>
            </a:br>
            <a:r>
              <a:rPr lang="en-US" dirty="0"/>
              <a:t>        </a:t>
            </a:r>
            <a:r>
              <a:rPr lang="en-US" dirty="0" err="1"/>
              <a:t>total_price</a:t>
            </a:r>
            <a:r>
              <a:rPr lang="en-US" dirty="0"/>
              <a:t> = price * </a:t>
            </a:r>
            <a:r>
              <a:rPr lang="en-US" dirty="0" err="1"/>
              <a:t>num_tickets</a:t>
            </a:r>
            <a:r>
              <a:rPr lang="en-US" dirty="0"/>
              <a:t/>
            </a:r>
            <a:br>
              <a:rPr lang="en-US" dirty="0"/>
            </a:br>
            <a:r>
              <a:rPr lang="en-US" dirty="0"/>
              <a:t>        print(</a:t>
            </a:r>
            <a:r>
              <a:rPr lang="en-US" dirty="0" err="1"/>
              <a:t>f"Successful</a:t>
            </a:r>
            <a:r>
              <a:rPr lang="en-US" dirty="0"/>
              <a:t>! Enjoy movie at {x}. Total Price: ${</a:t>
            </a:r>
            <a:r>
              <a:rPr lang="en-US" dirty="0" err="1"/>
              <a:t>total_price</a:t>
            </a:r>
            <a:r>
              <a:rPr lang="en-US" dirty="0"/>
              <a:t>}")</a:t>
            </a:r>
            <a:br>
              <a:rPr lang="en-US" dirty="0"/>
            </a:br>
            <a:r>
              <a:rPr lang="en-US" dirty="0"/>
              <a:t>    </a:t>
            </a:r>
            <a:r>
              <a:rPr lang="en-US" dirty="0" err="1"/>
              <a:t>elif</a:t>
            </a:r>
            <a:r>
              <a:rPr lang="en-US" dirty="0"/>
              <a:t> Screen == 3:</a:t>
            </a:r>
            <a:br>
              <a:rPr lang="en-US" dirty="0"/>
            </a:br>
            <a:r>
              <a:rPr lang="en-US" dirty="0"/>
              <a:t>        print("Choose your time:")</a:t>
            </a:r>
            <a:br>
              <a:rPr lang="en-US" dirty="0"/>
            </a:br>
            <a:r>
              <a:rPr lang="en-US" dirty="0"/>
              <a:t>        print(time3)</a:t>
            </a:r>
            <a:br>
              <a:rPr lang="en-US" dirty="0"/>
            </a:br>
            <a:r>
              <a:rPr lang="en-US" dirty="0"/>
              <a:t>        t = input("Select your time:")</a:t>
            </a:r>
            <a:br>
              <a:rPr lang="en-US" dirty="0"/>
            </a:br>
            <a:r>
              <a:rPr lang="en-US" dirty="0"/>
              <a:t>        x = time3[t]</a:t>
            </a:r>
            <a:br>
              <a:rPr lang="en-US" dirty="0"/>
            </a:br>
            <a:r>
              <a:rPr lang="en-US" dirty="0"/>
              <a:t>        price = </a:t>
            </a:r>
            <a:r>
              <a:rPr lang="en-US" dirty="0" err="1"/>
              <a:t>ticket_prices</a:t>
            </a:r>
            <a:r>
              <a:rPr lang="en-US" dirty="0"/>
              <a:t>[t]</a:t>
            </a:r>
            <a:br>
              <a:rPr lang="en-US" dirty="0"/>
            </a:br>
            <a:r>
              <a:rPr lang="en-US" dirty="0"/>
              <a:t>        </a:t>
            </a:r>
            <a:r>
              <a:rPr lang="en-US" dirty="0" err="1"/>
              <a:t>total_price</a:t>
            </a:r>
            <a:r>
              <a:rPr lang="en-US" dirty="0"/>
              <a:t> = price * </a:t>
            </a:r>
            <a:r>
              <a:rPr lang="en-US" dirty="0" err="1"/>
              <a:t>num_tickets</a:t>
            </a:r>
            <a:r>
              <a:rPr lang="en-US" dirty="0"/>
              <a:t/>
            </a:r>
            <a:br>
              <a:rPr lang="en-US" dirty="0"/>
            </a:br>
            <a:r>
              <a:rPr lang="en-US" dirty="0"/>
              <a:t>        print(</a:t>
            </a:r>
            <a:r>
              <a:rPr lang="en-US" dirty="0" err="1"/>
              <a:t>f"Successful</a:t>
            </a:r>
            <a:r>
              <a:rPr lang="en-US" dirty="0"/>
              <a:t>! Enjoy movie at {x}. Total Price: ${</a:t>
            </a:r>
            <a:r>
              <a:rPr lang="en-US" dirty="0" err="1"/>
              <a:t>total_price</a:t>
            </a:r>
            <a:r>
              <a:rPr lang="en-US" dirty="0"/>
              <a:t>}")</a:t>
            </a:r>
            <a:br>
              <a:rPr lang="en-US" dirty="0"/>
            </a:br>
            <a:r>
              <a:rPr lang="en-US" dirty="0"/>
              <a:t>    else:</a:t>
            </a:r>
            <a:br>
              <a:rPr lang="en-US" dirty="0"/>
            </a:br>
            <a:r>
              <a:rPr lang="en-US" dirty="0"/>
              <a:t>        print("Tickets not available")</a:t>
            </a:r>
            <a:br>
              <a:rPr lang="en-US" dirty="0"/>
            </a:br>
            <a:r>
              <a:rPr lang="en-US" dirty="0"/>
              <a:t>    return 0</a:t>
            </a:r>
          </a:p>
          <a:p>
            <a:pPr marL="0" indent="0">
              <a:buNone/>
            </a:pPr>
            <a:endParaRPr lang="en-US" dirty="0"/>
          </a:p>
        </p:txBody>
      </p:sp>
    </p:spTree>
    <p:extLst>
      <p:ext uri="{BB962C8B-B14F-4D97-AF65-F5344CB8AC3E}">
        <p14:creationId xmlns:p14="http://schemas.microsoft.com/office/powerpoint/2010/main" val="65695961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 y="857249"/>
            <a:ext cx="12068175" cy="5695951"/>
          </a:xfrm>
        </p:spPr>
        <p:txBody>
          <a:bodyPr numCol="2">
            <a:noAutofit/>
          </a:bodyPr>
          <a:lstStyle/>
          <a:p>
            <a:pPr marL="0" indent="0">
              <a:buNone/>
            </a:pPr>
            <a:r>
              <a:rPr lang="en-US" sz="1600" b="1" dirty="0" smtClean="0">
                <a:solidFill>
                  <a:schemeClr val="tx2">
                    <a:lumMod val="60000"/>
                    <a:lumOff val="40000"/>
                  </a:schemeClr>
                </a:solidFill>
              </a:rPr>
              <a:t>#</a:t>
            </a:r>
            <a:r>
              <a:rPr lang="en-US" sz="1600" b="1" dirty="0">
                <a:solidFill>
                  <a:schemeClr val="tx2">
                    <a:lumMod val="60000"/>
                    <a:lumOff val="40000"/>
                  </a:schemeClr>
                </a:solidFill>
              </a:rPr>
              <a:t>Selecting the movie theater</a:t>
            </a:r>
          </a:p>
          <a:p>
            <a:pPr marL="0" indent="0">
              <a:buNone/>
            </a:pPr>
            <a:r>
              <a:rPr lang="en-US" sz="1600" dirty="0" err="1"/>
              <a:t>def</a:t>
            </a:r>
            <a:r>
              <a:rPr lang="en-US" sz="1600" dirty="0"/>
              <a:t> movie(theater):</a:t>
            </a:r>
            <a:br>
              <a:rPr lang="en-US" sz="1600" dirty="0"/>
            </a:br>
            <a:r>
              <a:rPr lang="en-US" sz="1600" dirty="0"/>
              <a:t>    if theater == 1:</a:t>
            </a:r>
            <a:br>
              <a:rPr lang="en-US" sz="1600" dirty="0"/>
            </a:br>
            <a:r>
              <a:rPr lang="en-US" sz="1600" dirty="0"/>
              <a:t>       </a:t>
            </a:r>
            <a:r>
              <a:rPr lang="en-US" sz="1600" dirty="0" err="1"/>
              <a:t>t_movie</a:t>
            </a:r>
            <a:r>
              <a:rPr lang="en-US" sz="1600" dirty="0"/>
              <a:t>()</a:t>
            </a:r>
            <a:br>
              <a:rPr lang="en-US" sz="1600" dirty="0"/>
            </a:br>
            <a:r>
              <a:rPr lang="en-US" sz="1600" dirty="0"/>
              <a:t>    </a:t>
            </a:r>
            <a:r>
              <a:rPr lang="en-US" sz="1600" dirty="0" err="1"/>
              <a:t>elif</a:t>
            </a:r>
            <a:r>
              <a:rPr lang="en-US" sz="1600" dirty="0"/>
              <a:t> theater == 2:</a:t>
            </a:r>
            <a:br>
              <a:rPr lang="en-US" sz="1600" dirty="0"/>
            </a:br>
            <a:r>
              <a:rPr lang="en-US" sz="1600" dirty="0"/>
              <a:t>       </a:t>
            </a:r>
            <a:r>
              <a:rPr lang="en-US" sz="1600" dirty="0" err="1"/>
              <a:t>t_movie</a:t>
            </a:r>
            <a:r>
              <a:rPr lang="en-US" sz="1600" dirty="0"/>
              <a:t>()</a:t>
            </a:r>
            <a:br>
              <a:rPr lang="en-US" sz="1600" dirty="0"/>
            </a:br>
            <a:r>
              <a:rPr lang="en-US" sz="1600" dirty="0"/>
              <a:t>    </a:t>
            </a:r>
            <a:r>
              <a:rPr lang="en-US" sz="1600" dirty="0" err="1"/>
              <a:t>elif</a:t>
            </a:r>
            <a:r>
              <a:rPr lang="en-US" sz="1600" dirty="0"/>
              <a:t> theater == 3:</a:t>
            </a:r>
            <a:br>
              <a:rPr lang="en-US" sz="1600" dirty="0"/>
            </a:br>
            <a:r>
              <a:rPr lang="en-US" sz="1600" dirty="0"/>
              <a:t>       </a:t>
            </a:r>
            <a:r>
              <a:rPr lang="en-US" sz="1600" dirty="0" err="1"/>
              <a:t>t_movie</a:t>
            </a:r>
            <a:r>
              <a:rPr lang="en-US" sz="1600" dirty="0"/>
              <a:t>()</a:t>
            </a:r>
            <a:br>
              <a:rPr lang="en-US" sz="1600" dirty="0"/>
            </a:br>
            <a:r>
              <a:rPr lang="en-US" sz="1600" dirty="0"/>
              <a:t>    </a:t>
            </a:r>
            <a:r>
              <a:rPr lang="en-US" sz="1600" dirty="0" err="1"/>
              <a:t>elif</a:t>
            </a:r>
            <a:r>
              <a:rPr lang="en-US" sz="1600" dirty="0"/>
              <a:t> theater == 4:</a:t>
            </a:r>
            <a:br>
              <a:rPr lang="en-US" sz="1600" dirty="0"/>
            </a:br>
            <a:r>
              <a:rPr lang="en-US" sz="1600" dirty="0"/>
              <a:t>       locality()</a:t>
            </a:r>
            <a:br>
              <a:rPr lang="en-US" sz="1600" dirty="0"/>
            </a:br>
            <a:r>
              <a:rPr lang="en-US" sz="1600" dirty="0"/>
              <a:t>    else:</a:t>
            </a:r>
            <a:br>
              <a:rPr lang="en-US" sz="1600" dirty="0"/>
            </a:br>
            <a:r>
              <a:rPr lang="en-US" sz="1600" dirty="0"/>
              <a:t>       print("wrong choice")</a:t>
            </a:r>
          </a:p>
          <a:p>
            <a:pPr marL="0" indent="0">
              <a:buNone/>
            </a:pPr>
            <a:r>
              <a:rPr lang="en-US" sz="1600" b="1" dirty="0">
                <a:solidFill>
                  <a:schemeClr val="tx2">
                    <a:lumMod val="60000"/>
                    <a:lumOff val="40000"/>
                  </a:schemeClr>
                </a:solidFill>
              </a:rPr>
              <a:t>#Type of theater you want to watch the movie</a:t>
            </a:r>
          </a:p>
          <a:p>
            <a:pPr marL="0" indent="0">
              <a:buNone/>
            </a:pPr>
            <a:r>
              <a:rPr lang="en-US" sz="1600" dirty="0" err="1"/>
              <a:t>def</a:t>
            </a:r>
            <a:r>
              <a:rPr lang="en-US" sz="1600" dirty="0"/>
              <a:t> center():</a:t>
            </a:r>
            <a:br>
              <a:rPr lang="en-US" sz="1600" dirty="0"/>
            </a:br>
            <a:r>
              <a:rPr lang="en-US" sz="1600" dirty="0"/>
              <a:t>    print("which theater do you wish to see movie? ")</a:t>
            </a:r>
            <a:br>
              <a:rPr lang="en-US" sz="1600" dirty="0"/>
            </a:br>
            <a:r>
              <a:rPr lang="en-US" sz="1600" dirty="0"/>
              <a:t>    print("1,Inox")</a:t>
            </a:r>
            <a:br>
              <a:rPr lang="en-US" sz="1600" dirty="0"/>
            </a:br>
            <a:r>
              <a:rPr lang="en-US" sz="1600" dirty="0"/>
              <a:t>    print("2,Icon")</a:t>
            </a:r>
            <a:br>
              <a:rPr lang="en-US" sz="1600" dirty="0"/>
            </a:br>
            <a:r>
              <a:rPr lang="en-US" sz="1600" dirty="0"/>
              <a:t>    print("3,PVR")</a:t>
            </a:r>
            <a:br>
              <a:rPr lang="en-US" sz="1600" dirty="0"/>
            </a:br>
            <a:r>
              <a:rPr lang="en-US" sz="1600" dirty="0"/>
              <a:t>    print("4,back")</a:t>
            </a:r>
            <a:br>
              <a:rPr lang="en-US" sz="1600" dirty="0"/>
            </a:br>
            <a:r>
              <a:rPr lang="en-US" sz="1600" dirty="0"/>
              <a:t>    Screen= </a:t>
            </a:r>
            <a:r>
              <a:rPr lang="en-US" sz="1600" dirty="0" err="1"/>
              <a:t>int</a:t>
            </a:r>
            <a:r>
              <a:rPr lang="en-US" sz="1600" dirty="0"/>
              <a:t>(input("choose your option: "))</a:t>
            </a:r>
            <a:br>
              <a:rPr lang="en-US" sz="1600" dirty="0"/>
            </a:br>
            <a:r>
              <a:rPr lang="en-US" sz="1600" dirty="0"/>
              <a:t>    movie(Screen)</a:t>
            </a:r>
            <a:br>
              <a:rPr lang="en-US" sz="1600" dirty="0"/>
            </a:br>
            <a:r>
              <a:rPr lang="en-US" sz="1600" dirty="0"/>
              <a:t>    return 0</a:t>
            </a: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endParaRPr lang="en-US" sz="1600" i="1" dirty="0">
              <a:solidFill>
                <a:schemeClr val="tx2">
                  <a:lumMod val="60000"/>
                  <a:lumOff val="40000"/>
                </a:schemeClr>
              </a:solidFill>
            </a:endParaRPr>
          </a:p>
          <a:p>
            <a:pPr marL="0" indent="0">
              <a:buNone/>
            </a:pPr>
            <a:r>
              <a:rPr lang="en-US" sz="1600" b="1" i="1" dirty="0" smtClean="0">
                <a:solidFill>
                  <a:schemeClr val="tx2">
                    <a:lumMod val="60000"/>
                    <a:lumOff val="40000"/>
                  </a:schemeClr>
                </a:solidFill>
              </a:rPr>
              <a:t># </a:t>
            </a:r>
            <a:r>
              <a:rPr lang="en-US" sz="1600" b="1" i="1" dirty="0">
                <a:solidFill>
                  <a:schemeClr val="tx2">
                    <a:lumMod val="60000"/>
                    <a:lumOff val="40000"/>
                  </a:schemeClr>
                </a:solidFill>
              </a:rPr>
              <a:t>this function is used to select locality</a:t>
            </a:r>
            <a:r>
              <a:rPr lang="en-US" sz="1600" i="1" dirty="0"/>
              <a:t/>
            </a:r>
            <a:br>
              <a:rPr lang="en-US" sz="1600" i="1" dirty="0"/>
            </a:br>
            <a:r>
              <a:rPr lang="en-US" sz="1600" dirty="0" err="1"/>
              <a:t>def</a:t>
            </a:r>
            <a:r>
              <a:rPr lang="en-US" sz="1600" dirty="0"/>
              <a:t> locality():</a:t>
            </a:r>
            <a:br>
              <a:rPr lang="en-US" sz="1600" dirty="0"/>
            </a:br>
            <a:r>
              <a:rPr lang="en-US" sz="1600" dirty="0"/>
              <a:t>    print("Hi welcome to movie ticket booking: ")</a:t>
            </a:r>
            <a:br>
              <a:rPr lang="en-US" sz="1600" dirty="0"/>
            </a:br>
            <a:r>
              <a:rPr lang="en-US" sz="1600" dirty="0"/>
              <a:t>    print("where you want to watch movie?:")</a:t>
            </a:r>
            <a:br>
              <a:rPr lang="en-US" sz="1600" dirty="0"/>
            </a:br>
            <a:r>
              <a:rPr lang="en-US" sz="1600" dirty="0"/>
              <a:t>    print("1,Rajajinagar")</a:t>
            </a:r>
            <a:br>
              <a:rPr lang="en-US" sz="1600" dirty="0"/>
            </a:br>
            <a:r>
              <a:rPr lang="en-US" sz="1600" dirty="0"/>
              <a:t>    print("2,Marathalli ")</a:t>
            </a:r>
            <a:br>
              <a:rPr lang="en-US" sz="1600" dirty="0"/>
            </a:br>
            <a:r>
              <a:rPr lang="en-US" sz="1600" dirty="0"/>
              <a:t>    print("3,MG Road")</a:t>
            </a:r>
            <a:br>
              <a:rPr lang="en-US" sz="1600" dirty="0"/>
            </a:br>
            <a:r>
              <a:rPr lang="en-US" sz="1600" dirty="0"/>
              <a:t>    print("4,Doddanekkundi")</a:t>
            </a:r>
            <a:br>
              <a:rPr lang="en-US" sz="1600" dirty="0"/>
            </a:br>
            <a:r>
              <a:rPr lang="en-US" sz="1600" dirty="0"/>
              <a:t>    place = </a:t>
            </a:r>
            <a:r>
              <a:rPr lang="en-US" sz="1600" dirty="0" err="1"/>
              <a:t>int</a:t>
            </a:r>
            <a:r>
              <a:rPr lang="en-US" sz="1600" dirty="0"/>
              <a:t>(input("choose your option: "))</a:t>
            </a:r>
            <a:br>
              <a:rPr lang="en-US" sz="1600" dirty="0"/>
            </a:br>
            <a:r>
              <a:rPr lang="en-US" sz="1600" dirty="0"/>
              <a:t>    if place == 1:</a:t>
            </a:r>
            <a:br>
              <a:rPr lang="en-US" sz="1600" dirty="0"/>
            </a:br>
            <a:r>
              <a:rPr lang="en-US" sz="1600" dirty="0"/>
              <a:t>        center()</a:t>
            </a:r>
            <a:br>
              <a:rPr lang="en-US" sz="1600" dirty="0"/>
            </a:br>
            <a:r>
              <a:rPr lang="en-US" sz="1600" dirty="0"/>
              <a:t>    </a:t>
            </a:r>
            <a:r>
              <a:rPr lang="en-US" sz="1600" dirty="0" err="1"/>
              <a:t>elif</a:t>
            </a:r>
            <a:r>
              <a:rPr lang="en-US" sz="1600" dirty="0"/>
              <a:t> place == 2:</a:t>
            </a:r>
            <a:br>
              <a:rPr lang="en-US" sz="1600" dirty="0"/>
            </a:br>
            <a:r>
              <a:rPr lang="en-US" sz="1600" dirty="0"/>
              <a:t>        center()</a:t>
            </a:r>
            <a:br>
              <a:rPr lang="en-US" sz="1600" dirty="0"/>
            </a:br>
            <a:r>
              <a:rPr lang="en-US" sz="1600" dirty="0"/>
              <a:t>    </a:t>
            </a:r>
            <a:r>
              <a:rPr lang="en-US" sz="1600" dirty="0" err="1"/>
              <a:t>elif</a:t>
            </a:r>
            <a:r>
              <a:rPr lang="en-US" sz="1600" dirty="0"/>
              <a:t> place == 3:</a:t>
            </a:r>
            <a:br>
              <a:rPr lang="en-US" sz="1600" dirty="0"/>
            </a:br>
            <a:r>
              <a:rPr lang="en-US" sz="1600" dirty="0"/>
              <a:t>        center()</a:t>
            </a:r>
            <a:br>
              <a:rPr lang="en-US" sz="1600" dirty="0"/>
            </a:br>
            <a:r>
              <a:rPr lang="en-US" sz="1600" dirty="0"/>
              <a:t>    </a:t>
            </a:r>
            <a:r>
              <a:rPr lang="en-US" sz="1600" dirty="0" err="1"/>
              <a:t>elif</a:t>
            </a:r>
            <a:r>
              <a:rPr lang="en-US" sz="1600" dirty="0"/>
              <a:t> place==4:</a:t>
            </a:r>
            <a:br>
              <a:rPr lang="en-US" sz="1600" dirty="0"/>
            </a:br>
            <a:r>
              <a:rPr lang="en-US" sz="1600" dirty="0"/>
              <a:t>       center()</a:t>
            </a:r>
            <a:br>
              <a:rPr lang="en-US" sz="1600" dirty="0"/>
            </a:br>
            <a:r>
              <a:rPr lang="en-US" sz="1600" dirty="0"/>
              <a:t>    else:</a:t>
            </a:r>
            <a:br>
              <a:rPr lang="en-US" sz="1600" dirty="0"/>
            </a:br>
            <a:r>
              <a:rPr lang="en-US" sz="1600" dirty="0"/>
              <a:t>        print("wrong choice")</a:t>
            </a:r>
            <a:br>
              <a:rPr lang="en-US" sz="1600" dirty="0"/>
            </a:br>
            <a:r>
              <a:rPr lang="en-US" sz="1600" dirty="0"/>
              <a:t/>
            </a:r>
            <a:br>
              <a:rPr lang="en-US" sz="1600" dirty="0"/>
            </a:br>
            <a:r>
              <a:rPr lang="en-US" sz="1600" dirty="0"/>
              <a:t/>
            </a:r>
            <a:br>
              <a:rPr lang="en-US" sz="1600" dirty="0"/>
            </a:br>
            <a:r>
              <a:rPr lang="en-US" sz="1600" dirty="0"/>
              <a:t>locality()</a:t>
            </a:r>
            <a:br>
              <a:rPr lang="en-US" sz="1600" dirty="0"/>
            </a:br>
            <a:r>
              <a:rPr lang="en-US" sz="1600" dirty="0"/>
              <a:t> </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50255815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812800" y="790575"/>
            <a:ext cx="10566400" cy="5667375"/>
          </a:xfrm>
        </p:spPr>
        <p:txBody>
          <a:bodyPr>
            <a:normAutofit fontScale="92500" lnSpcReduction="10000"/>
          </a:bodyPr>
          <a:lstStyle/>
          <a:p>
            <a:pPr marL="0" indent="0">
              <a:buNone/>
            </a:pPr>
            <a:r>
              <a:rPr lang="en-US" dirty="0">
                <a:solidFill>
                  <a:schemeClr val="tx2">
                    <a:lumMod val="75000"/>
                  </a:schemeClr>
                </a:solidFill>
              </a:rPr>
              <a:t>#Deleting MOVIE TICKET CODE:</a:t>
            </a:r>
          </a:p>
          <a:p>
            <a:pPr marL="0" indent="0">
              <a:buNone/>
            </a:pPr>
            <a:r>
              <a:rPr lang="en-US" dirty="0" err="1"/>
              <a:t>def</a:t>
            </a:r>
            <a:r>
              <a:rPr lang="en-US" dirty="0"/>
              <a:t> </a:t>
            </a:r>
            <a:r>
              <a:rPr lang="en-US" dirty="0" err="1"/>
              <a:t>cancel_booking</a:t>
            </a:r>
            <a:r>
              <a:rPr lang="en-US" dirty="0"/>
              <a:t>(self, </a:t>
            </a:r>
            <a:r>
              <a:rPr lang="en-US" dirty="0" err="1"/>
              <a:t>movie_title</a:t>
            </a:r>
            <a:r>
              <a:rPr lang="en-US" dirty="0"/>
              <a:t>, screen, timing, </a:t>
            </a:r>
            <a:r>
              <a:rPr lang="en-US" dirty="0" err="1"/>
              <a:t>num_tickets</a:t>
            </a:r>
            <a:r>
              <a:rPr lang="en-US" dirty="0"/>
              <a:t>):</a:t>
            </a:r>
            <a:br>
              <a:rPr lang="en-US" dirty="0"/>
            </a:br>
            <a:r>
              <a:rPr lang="en-US" dirty="0"/>
              <a:t>    key = (</a:t>
            </a:r>
            <a:r>
              <a:rPr lang="en-US" dirty="0" err="1"/>
              <a:t>movie_title</a:t>
            </a:r>
            <a:r>
              <a:rPr lang="en-US" dirty="0"/>
              <a:t>, screen, timing, </a:t>
            </a:r>
            <a:r>
              <a:rPr lang="en-US" dirty="0" err="1"/>
              <a:t>num_tickets</a:t>
            </a:r>
            <a:r>
              <a:rPr lang="en-US" dirty="0"/>
              <a:t>)</a:t>
            </a:r>
            <a:br>
              <a:rPr lang="en-US" dirty="0"/>
            </a:br>
            <a:r>
              <a:rPr lang="en-US" dirty="0"/>
              <a:t>    if key in </a:t>
            </a:r>
            <a:r>
              <a:rPr lang="en-US" dirty="0" err="1"/>
              <a:t>self.booking_details</a:t>
            </a:r>
            <a:r>
              <a:rPr lang="en-US" dirty="0"/>
              <a:t>:</a:t>
            </a:r>
            <a:br>
              <a:rPr lang="en-US" dirty="0"/>
            </a:br>
            <a:r>
              <a:rPr lang="en-US" dirty="0"/>
              <a:t>        del </a:t>
            </a:r>
            <a:r>
              <a:rPr lang="en-US" dirty="0" err="1"/>
              <a:t>self.booking_details</a:t>
            </a:r>
            <a:r>
              <a:rPr lang="en-US" dirty="0"/>
              <a:t>[key]</a:t>
            </a:r>
            <a:br>
              <a:rPr lang="en-US" dirty="0"/>
            </a:br>
            <a:r>
              <a:rPr lang="en-US" dirty="0"/>
              <a:t>        print("Booking canceled successfully.")</a:t>
            </a:r>
            <a:br>
              <a:rPr lang="en-US" dirty="0"/>
            </a:br>
            <a:r>
              <a:rPr lang="en-US" dirty="0"/>
              <a:t>    else:</a:t>
            </a:r>
            <a:br>
              <a:rPr lang="en-US" dirty="0"/>
            </a:br>
            <a:r>
              <a:rPr lang="en-US" dirty="0"/>
              <a:t>        print("No booking found for the specified details.")</a:t>
            </a:r>
          </a:p>
          <a:p>
            <a:pPr marL="0" indent="0">
              <a:buNone/>
            </a:pPr>
            <a:endParaRPr lang="en-US" dirty="0">
              <a:solidFill>
                <a:schemeClr val="tx2">
                  <a:lumMod val="60000"/>
                  <a:lumOff val="40000"/>
                </a:schemeClr>
              </a:solidFill>
            </a:endParaRPr>
          </a:p>
          <a:p>
            <a:pPr marL="0" indent="0">
              <a:buNone/>
            </a:pPr>
            <a:r>
              <a:rPr lang="en-US" b="1" i="1" dirty="0">
                <a:solidFill>
                  <a:schemeClr val="tx2">
                    <a:lumMod val="60000"/>
                    <a:lumOff val="40000"/>
                  </a:schemeClr>
                </a:solidFill>
              </a:rPr>
              <a:t># Add an option for cancellation</a:t>
            </a:r>
          </a:p>
          <a:p>
            <a:pPr marL="0" indent="0">
              <a:buNone/>
            </a:pPr>
            <a:r>
              <a:rPr lang="en-US" dirty="0" err="1"/>
              <a:t>cancel_option</a:t>
            </a:r>
            <a:r>
              <a:rPr lang="en-US" dirty="0"/>
              <a:t> = input("Do you want to cancel your booking? (yes/no): ")</a:t>
            </a:r>
            <a:br>
              <a:rPr lang="en-US" dirty="0"/>
            </a:br>
            <a:r>
              <a:rPr lang="en-US" dirty="0"/>
              <a:t>if </a:t>
            </a:r>
            <a:r>
              <a:rPr lang="en-US" dirty="0" err="1"/>
              <a:t>cancel_option.lower</a:t>
            </a:r>
            <a:r>
              <a:rPr lang="en-US" dirty="0"/>
              <a:t>() == 'yes':</a:t>
            </a:r>
            <a:br>
              <a:rPr lang="en-US" dirty="0"/>
            </a:br>
            <a:r>
              <a:rPr lang="en-US" dirty="0"/>
              <a:t>    title = "Hanuman"  </a:t>
            </a:r>
            <a:r>
              <a:rPr lang="en-US" i="1" dirty="0"/>
              <a:t># Example movie title, replace with the actual movie title</a:t>
            </a:r>
            <a:br>
              <a:rPr lang="en-US" i="1" dirty="0"/>
            </a:br>
            <a:r>
              <a:rPr lang="en-US" i="1" dirty="0"/>
              <a:t>    </a:t>
            </a:r>
            <a:r>
              <a:rPr lang="en-US" dirty="0" err="1"/>
              <a:t>movie_manager.cancel_booking</a:t>
            </a:r>
            <a:r>
              <a:rPr lang="en-US" dirty="0"/>
              <a:t>(title, </a:t>
            </a:r>
            <a:r>
              <a:rPr lang="en-US" dirty="0" err="1"/>
              <a:t>theater,center,timing</a:t>
            </a:r>
            <a:r>
              <a:rPr lang="en-US" dirty="0"/>
              <a:t>)</a:t>
            </a:r>
          </a:p>
          <a:p>
            <a:pPr marL="0" indent="0">
              <a:buNone/>
            </a:pPr>
            <a:r>
              <a:rPr lang="en-US" i="1" dirty="0"/>
              <a:t/>
            </a:r>
            <a:br>
              <a:rPr lang="en-US" i="1" dirty="0"/>
            </a:br>
            <a:endParaRPr lang="en-US" dirty="0">
              <a:solidFill>
                <a:schemeClr val="tx2">
                  <a:lumMod val="60000"/>
                  <a:lumOff val="40000"/>
                </a:schemeClr>
              </a:solidFill>
            </a:endParaRPr>
          </a:p>
        </p:txBody>
      </p:sp>
    </p:spTree>
    <p:extLst>
      <p:ext uri="{BB962C8B-B14F-4D97-AF65-F5344CB8AC3E}">
        <p14:creationId xmlns:p14="http://schemas.microsoft.com/office/powerpoint/2010/main" val="191962573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428625"/>
            <a:ext cx="4435475" cy="342900"/>
          </a:xfrm>
        </p:spPr>
        <p:txBody>
          <a:bodyPr>
            <a:normAutofit fontScale="90000"/>
          </a:bodyPr>
          <a:lstStyle/>
          <a:p>
            <a:r>
              <a:rPr lang="en-US" dirty="0"/>
              <a:t>Complete code:</a:t>
            </a:r>
          </a:p>
        </p:txBody>
      </p:sp>
      <p:sp>
        <p:nvSpPr>
          <p:cNvPr id="3" name="Content Placeholder 2"/>
          <p:cNvSpPr>
            <a:spLocks noGrp="1"/>
          </p:cNvSpPr>
          <p:nvPr>
            <p:ph idx="1"/>
          </p:nvPr>
        </p:nvSpPr>
        <p:spPr>
          <a:xfrm>
            <a:off x="0" y="704851"/>
            <a:ext cx="11379200" cy="6010274"/>
          </a:xfrm>
        </p:spPr>
        <p:txBody>
          <a:bodyPr numCol="2"/>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74" y="839972"/>
            <a:ext cx="5901070" cy="567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126" y="755133"/>
            <a:ext cx="5645888" cy="590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5946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04158" cy="6719777"/>
          </a:xfrm>
        </p:spPr>
        <p:txBody>
          <a:bodyPr numCol="3"/>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08" y="1298058"/>
            <a:ext cx="3460469" cy="460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3128" y="1692796"/>
            <a:ext cx="4063188" cy="1907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418" y="1284986"/>
            <a:ext cx="3354275" cy="461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456539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sz="half" idx="1"/>
          </p:nvPr>
        </p:nvSpPr>
        <p:spPr/>
        <p:txBody>
          <a:bodyPr numCol="1">
            <a:normAutofit/>
          </a:bodyPr>
          <a:lstStyle/>
          <a:p>
            <a:pPr marL="0" indent="0">
              <a:buNone/>
            </a:pPr>
            <a:r>
              <a:rPr lang="en-US" dirty="0"/>
              <a:t/>
            </a:r>
            <a:br>
              <a:rPr lang="en-US" dirty="0"/>
            </a:br>
            <a:endParaRPr lang="en-US" dirty="0"/>
          </a:p>
          <a:p>
            <a:pPr marL="0" indent="0">
              <a:buNone/>
            </a:pPr>
            <a:endParaRPr lang="en-US" dirty="0"/>
          </a:p>
        </p:txBody>
      </p:sp>
      <p:sp>
        <p:nvSpPr>
          <p:cNvPr id="3" name="Content Placeholder 2"/>
          <p:cNvSpPr>
            <a:spLocks noGrp="1"/>
          </p:cNvSpPr>
          <p:nvPr>
            <p:ph sz="half" idx="2"/>
          </p:nvPr>
        </p:nvSpPr>
        <p:spPr>
          <a:xfrm>
            <a:off x="6400800" y="104553"/>
            <a:ext cx="5528930" cy="6455735"/>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818" y="657003"/>
            <a:ext cx="604837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044" y="818928"/>
            <a:ext cx="268605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819" y="3992526"/>
            <a:ext cx="48958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271106"/>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788" y="499620"/>
            <a:ext cx="4171950"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771" y="1024713"/>
            <a:ext cx="649605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65009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320" y="504825"/>
            <a:ext cx="9366325" cy="809625"/>
          </a:xfrm>
        </p:spPr>
        <p:txBody>
          <a:bodyPr>
            <a:normAutofit/>
          </a:bodyPr>
          <a:lstStyle/>
          <a:p>
            <a:r>
              <a:rPr lang="en-US" b="1" dirty="0">
                <a:effectLst>
                  <a:outerShdw blurRad="38100" dist="38100" dir="2700000" algn="tl">
                    <a:srgbClr val="000000">
                      <a:alpha val="43137"/>
                    </a:srgbClr>
                  </a:outerShdw>
                </a:effectLst>
              </a:rPr>
              <a:t>Objective and aim of our project</a:t>
            </a:r>
          </a:p>
        </p:txBody>
      </p:sp>
      <p:sp>
        <p:nvSpPr>
          <p:cNvPr id="3" name="Content Placeholder 2"/>
          <p:cNvSpPr>
            <a:spLocks noGrp="1"/>
          </p:cNvSpPr>
          <p:nvPr>
            <p:ph sz="half" idx="1"/>
          </p:nvPr>
        </p:nvSpPr>
        <p:spPr>
          <a:xfrm>
            <a:off x="812800" y="1600200"/>
            <a:ext cx="4978400" cy="1940442"/>
          </a:xfrm>
        </p:spPr>
        <p:txBody>
          <a:bodyPr numCol="1">
            <a:noAutofit/>
          </a:bodyPr>
          <a:lstStyle/>
          <a:p>
            <a:r>
              <a:rPr lang="en-US" sz="1800" b="1" dirty="0">
                <a:solidFill>
                  <a:schemeClr val="tx2">
                    <a:lumMod val="60000"/>
                    <a:lumOff val="40000"/>
                  </a:schemeClr>
                </a:solidFill>
                <a:effectLst>
                  <a:outerShdw blurRad="38100" dist="38100" dir="2700000" algn="tl">
                    <a:srgbClr val="000000">
                      <a:alpha val="43137"/>
                    </a:srgbClr>
                  </a:outerShdw>
                </a:effectLst>
              </a:rPr>
              <a:t>OBJECTIVE:                                                                                                                               </a:t>
            </a:r>
          </a:p>
          <a:p>
            <a:pPr marL="0" indent="0">
              <a:buNone/>
            </a:pPr>
            <a:r>
              <a:rPr lang="en-US" sz="1800" dirty="0"/>
              <a:t>The objective of our project is to display the ease of selecting, displaying and booking a movie ticket according to your locality, movie timing and price allowing you to book the number of seats you need.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solidFill>
                <a:schemeClr val="tx2">
                  <a:lumMod val="60000"/>
                  <a:lumOff val="40000"/>
                </a:schemeClr>
              </a:solidFill>
            </a:endParaRPr>
          </a:p>
          <a:p>
            <a:pPr marL="0" indent="0">
              <a:buNone/>
            </a:pPr>
            <a:endParaRPr lang="en-US" sz="2000" dirty="0">
              <a:solidFill>
                <a:schemeClr val="tx2">
                  <a:lumMod val="60000"/>
                  <a:lumOff val="40000"/>
                </a:schemeClr>
              </a:solidFill>
            </a:endParaRPr>
          </a:p>
          <a:p>
            <a:pPr marL="0" indent="0">
              <a:buNone/>
            </a:pPr>
            <a:r>
              <a:rPr lang="en-US" sz="2000" dirty="0">
                <a:solidFill>
                  <a:schemeClr val="tx2">
                    <a:lumMod val="60000"/>
                    <a:lumOff val="40000"/>
                  </a:schemeClr>
                </a:solidFill>
              </a:rPr>
              <a:t>      </a:t>
            </a:r>
            <a:endParaRPr lang="en-US" sz="2000" dirty="0"/>
          </a:p>
        </p:txBody>
      </p:sp>
      <p:sp>
        <p:nvSpPr>
          <p:cNvPr id="4" name="Content Placeholder 3"/>
          <p:cNvSpPr>
            <a:spLocks noGrp="1"/>
          </p:cNvSpPr>
          <p:nvPr>
            <p:ph sz="half" idx="2"/>
          </p:nvPr>
        </p:nvSpPr>
        <p:spPr>
          <a:xfrm>
            <a:off x="6400800" y="1600200"/>
            <a:ext cx="4219575" cy="2419349"/>
          </a:xfrm>
        </p:spPr>
        <p:txBody>
          <a:bodyPr>
            <a:normAutofit fontScale="25000" lnSpcReduction="20000"/>
          </a:bodyPr>
          <a:lstStyle/>
          <a:p>
            <a:r>
              <a:rPr lang="en-US" sz="8000" b="1" dirty="0">
                <a:solidFill>
                  <a:schemeClr val="tx2">
                    <a:lumMod val="60000"/>
                    <a:lumOff val="40000"/>
                  </a:schemeClr>
                </a:solidFill>
                <a:effectLst>
                  <a:outerShdw blurRad="38100" dist="38100" dir="2700000" algn="tl">
                    <a:srgbClr val="000000">
                      <a:alpha val="43137"/>
                    </a:srgbClr>
                  </a:outerShdw>
                </a:effectLst>
                <a:latin typeface="Arial Black" pitchFamily="34" charset="0"/>
              </a:rPr>
              <a:t>AIM:</a:t>
            </a:r>
          </a:p>
          <a:p>
            <a:pPr marL="0" indent="0">
              <a:buNone/>
            </a:pPr>
            <a:r>
              <a:rPr lang="en-US" sz="8000" dirty="0"/>
              <a:t>The project satisfies all the customer needs according to the objective allowing user to book the tickets according to their type of genre(type of movie they want to watch), number of tickets needed and also selecting the time slot you want to watch the movie 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14969"/>
            <a:ext cx="3330650" cy="249798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4577535"/>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3825" y="1314450"/>
            <a:ext cx="3641725" cy="827088"/>
          </a:xfrm>
        </p:spPr>
        <p:txBody>
          <a:bodyPr/>
          <a:lstStyle/>
          <a:p>
            <a:r>
              <a:rPr lang="en-US" dirty="0"/>
              <a:t>Code Output: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030" y="581024"/>
            <a:ext cx="427672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69180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359" y="1184644"/>
            <a:ext cx="61341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99" y="661877"/>
            <a:ext cx="4027454" cy="5934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81144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changes we can make in the project</a:t>
            </a:r>
            <a:endParaRPr lang="en-US" dirty="0"/>
          </a:p>
        </p:txBody>
      </p:sp>
      <p:sp>
        <p:nvSpPr>
          <p:cNvPr id="3" name="Content Placeholder 2"/>
          <p:cNvSpPr>
            <a:spLocks noGrp="1"/>
          </p:cNvSpPr>
          <p:nvPr>
            <p:ph idx="1"/>
          </p:nvPr>
        </p:nvSpPr>
        <p:spPr>
          <a:xfrm>
            <a:off x="609600" y="1600200"/>
            <a:ext cx="10972800" cy="2743200"/>
          </a:xfrm>
        </p:spPr>
        <p:txBody>
          <a:bodyPr/>
          <a:lstStyle/>
          <a:p>
            <a:pPr marL="457200" indent="-457200">
              <a:buFont typeface="+mj-lt"/>
              <a:buAutoNum type="arabicPeriod"/>
            </a:pPr>
            <a:r>
              <a:rPr lang="en-US" dirty="0" smtClean="0"/>
              <a:t>Search the movies by language</a:t>
            </a:r>
          </a:p>
          <a:p>
            <a:pPr marL="457200" indent="-457200">
              <a:buFont typeface="+mj-lt"/>
              <a:buAutoNum type="arabicPeriod"/>
            </a:pPr>
            <a:r>
              <a:rPr lang="en-US" dirty="0" smtClean="0"/>
              <a:t>Adding the movies to wish list</a:t>
            </a:r>
          </a:p>
          <a:p>
            <a:pPr marL="457200" indent="-457200">
              <a:buFont typeface="+mj-lt"/>
              <a:buAutoNum type="arabicPeriod"/>
            </a:pPr>
            <a:r>
              <a:rPr lang="en-US" dirty="0" smtClean="0"/>
              <a:t>To add ratings to the movies</a:t>
            </a:r>
          </a:p>
          <a:p>
            <a:pPr marL="457200" indent="-457200">
              <a:buFont typeface="+mj-lt"/>
              <a:buAutoNum type="arabicPeriod"/>
            </a:pPr>
            <a:r>
              <a:rPr lang="en-US" dirty="0" smtClean="0"/>
              <a:t>Filter search by directors, producers and ratings</a:t>
            </a:r>
          </a:p>
          <a:p>
            <a:pPr marL="457200" indent="-457200">
              <a:buFont typeface="+mj-lt"/>
              <a:buAutoNum type="arabicPeriod"/>
            </a:pPr>
            <a:r>
              <a:rPr lang="en-US" dirty="0" smtClean="0"/>
              <a:t>Booking seat numbers.</a:t>
            </a:r>
          </a:p>
          <a:p>
            <a:pPr marL="0" indent="0">
              <a:buNone/>
            </a:pPr>
            <a:endParaRPr lang="en-US" dirty="0"/>
          </a:p>
        </p:txBody>
      </p:sp>
    </p:spTree>
    <p:extLst>
      <p:ext uri="{BB962C8B-B14F-4D97-AF65-F5344CB8AC3E}">
        <p14:creationId xmlns:p14="http://schemas.microsoft.com/office/powerpoint/2010/main" val="85430405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view point on the project:</a:t>
            </a:r>
            <a:endParaRPr lang="en-US" dirty="0"/>
          </a:p>
        </p:txBody>
      </p:sp>
      <p:sp>
        <p:nvSpPr>
          <p:cNvPr id="3" name="Content Placeholder 2"/>
          <p:cNvSpPr>
            <a:spLocks noGrp="1"/>
          </p:cNvSpPr>
          <p:nvPr>
            <p:ph idx="1"/>
          </p:nvPr>
        </p:nvSpPr>
        <p:spPr/>
        <p:txBody>
          <a:bodyPr/>
          <a:lstStyle/>
          <a:p>
            <a:r>
              <a:rPr lang="en-US" dirty="0" smtClean="0"/>
              <a:t>Features we can add</a:t>
            </a:r>
            <a:r>
              <a:rPr lang="en-US" dirty="0" smtClean="0"/>
              <a:t>:</a:t>
            </a:r>
          </a:p>
          <a:p>
            <a:pPr marL="457200" indent="-457200">
              <a:buFont typeface="+mj-lt"/>
              <a:buAutoNum type="arabicPeriod"/>
            </a:pPr>
            <a:r>
              <a:rPr lang="en-US" dirty="0" smtClean="0"/>
              <a:t>Digitalization can be made to improve the quality of movie that can be produced.</a:t>
            </a:r>
          </a:p>
          <a:p>
            <a:pPr marL="457200" indent="-457200">
              <a:buFont typeface="+mj-lt"/>
              <a:buAutoNum type="arabicPeriod"/>
            </a:pPr>
            <a:r>
              <a:rPr lang="en-US" dirty="0" smtClean="0"/>
              <a:t>Direct access can be provided from producers and directors to the people to access the movie once they are finished.</a:t>
            </a:r>
          </a:p>
          <a:p>
            <a:pPr marL="457200" indent="-457200">
              <a:buFont typeface="+mj-lt"/>
              <a:buAutoNum type="arabicPeriod"/>
            </a:pPr>
            <a:r>
              <a:rPr lang="en-US" b="1" dirty="0"/>
              <a:t>Assistive technologies</a:t>
            </a:r>
            <a:r>
              <a:rPr lang="en-US" dirty="0"/>
              <a:t>: These technologies can make movie management systems more accessible and inclusive for people with disabilities, such as closed captioning, audio descriptions, and hearing </a:t>
            </a:r>
            <a:r>
              <a:rPr lang="en-US" dirty="0" smtClean="0"/>
              <a:t>loops.</a:t>
            </a:r>
          </a:p>
          <a:p>
            <a:pPr marL="457200" indent="-457200">
              <a:buFont typeface="+mj-lt"/>
              <a:buAutoNum type="arabicPeriod"/>
            </a:pPr>
            <a:r>
              <a:rPr lang="en-US" dirty="0" smtClean="0"/>
              <a:t>More enhanced lighting can be used for future enhanced quality to screening and lighting.</a:t>
            </a:r>
            <a:endParaRPr lang="en-US" dirty="0"/>
          </a:p>
          <a:p>
            <a:pPr marL="457200" indent="-457200">
              <a:buFont typeface="+mj-lt"/>
              <a:buAutoNum type="arabicPeriod"/>
            </a:pPr>
            <a:endParaRPr lang="en-US" dirty="0" smtClean="0"/>
          </a:p>
          <a:p>
            <a:pPr marL="0" indent="0">
              <a:buNone/>
            </a:pPr>
            <a:endParaRPr lang="en-US" dirty="0"/>
          </a:p>
        </p:txBody>
      </p:sp>
    </p:spTree>
    <p:extLst>
      <p:ext uri="{BB962C8B-B14F-4D97-AF65-F5344CB8AC3E}">
        <p14:creationId xmlns:p14="http://schemas.microsoft.com/office/powerpoint/2010/main" val="190531761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12800" y="1600200"/>
            <a:ext cx="10566400" cy="2390775"/>
          </a:xfrm>
        </p:spPr>
        <p:txBody>
          <a:bodyPr>
            <a:normAutofit fontScale="92500" lnSpcReduction="20000"/>
          </a:bodyPr>
          <a:lstStyle/>
          <a:p>
            <a:r>
              <a:rPr lang="en-US" dirty="0"/>
              <a:t>A movie management system is used by various departments of the entertainment sector such as directors, producers, movie managers, film studios, film distributors, etc., to keep a track of sales, losses and popularity of the movie in various sectors.  </a:t>
            </a:r>
          </a:p>
          <a:p>
            <a:endParaRPr lang="en-US" dirty="0"/>
          </a:p>
          <a:p>
            <a:r>
              <a:rPr lang="en-US" dirty="0"/>
              <a:t>The above project is based on the same concept showcasing how can a movie ticket be booked online and to match your schedule. This is the efficient way to book a movie ticket and enjoy the day with your beloved ones.</a:t>
            </a:r>
          </a:p>
        </p:txBody>
      </p:sp>
    </p:spTree>
    <p:extLst>
      <p:ext uri="{BB962C8B-B14F-4D97-AF65-F5344CB8AC3E}">
        <p14:creationId xmlns:p14="http://schemas.microsoft.com/office/powerpoint/2010/main" val="4003451649"/>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300" y="771525"/>
            <a:ext cx="3810000" cy="2857500"/>
          </a:xfrm>
        </p:spPr>
      </p:pic>
      <p:sp>
        <p:nvSpPr>
          <p:cNvPr id="8" name="TextBox 7"/>
          <p:cNvSpPr txBox="1"/>
          <p:nvPr/>
        </p:nvSpPr>
        <p:spPr>
          <a:xfrm>
            <a:off x="5676899" y="1971675"/>
            <a:ext cx="4067735" cy="2031325"/>
          </a:xfrm>
          <a:prstGeom prst="rect">
            <a:avLst/>
          </a:prstGeom>
          <a:noFill/>
        </p:spPr>
        <p:txBody>
          <a:bodyPr wrap="square" rtlCol="0">
            <a:spAutoFit/>
          </a:bodyPr>
          <a:lstStyle/>
          <a:p>
            <a:r>
              <a:rPr lang="en-US" dirty="0"/>
              <a:t>TEAM MEMBERS:</a:t>
            </a:r>
          </a:p>
          <a:p>
            <a:endParaRPr lang="en-US" dirty="0"/>
          </a:p>
          <a:p>
            <a:r>
              <a:rPr lang="en-US" dirty="0"/>
              <a:t>ASHMITHA SUMA RAJ</a:t>
            </a:r>
          </a:p>
          <a:p>
            <a:r>
              <a:rPr lang="en-US" dirty="0"/>
              <a:t>YASHASWINI D</a:t>
            </a:r>
          </a:p>
          <a:p>
            <a:r>
              <a:rPr lang="en-US" dirty="0"/>
              <a:t>RAJU B</a:t>
            </a:r>
          </a:p>
          <a:p>
            <a:r>
              <a:rPr lang="en-US" dirty="0"/>
              <a:t>PRASHANT A</a:t>
            </a:r>
          </a:p>
          <a:p>
            <a:r>
              <a:rPr lang="en-US" dirty="0"/>
              <a:t>DANUSH VARDHAN BOMMU</a:t>
            </a:r>
          </a:p>
        </p:txBody>
      </p:sp>
    </p:spTree>
    <p:extLst>
      <p:ext uri="{BB962C8B-B14F-4D97-AF65-F5344CB8AC3E}">
        <p14:creationId xmlns:p14="http://schemas.microsoft.com/office/powerpoint/2010/main" val="3732009319"/>
      </p:ext>
    </p:extLst>
  </p:cSld>
  <p:clrMapOvr>
    <a:masterClrMapping/>
  </p:clrMapOvr>
  <mc:AlternateContent xmlns:mc="http://schemas.openxmlformats.org/markup-compatibility/2006">
    <mc:Choice xmlns:p14="http://schemas.microsoft.com/office/powerpoint/2010/main" Requires="p14">
      <p:transition spd="slow" p14:dur="20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A2DCFE-EC6E-B6FA-96DC-405F21ECF2EB}"/>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What is movie </a:t>
            </a:r>
            <a:r>
              <a:rPr lang="en-US" dirty="0" smtClean="0">
                <a:effectLst>
                  <a:outerShdw blurRad="38100" dist="38100" dir="2700000" algn="tl">
                    <a:srgbClr val="000000">
                      <a:alpha val="43137"/>
                    </a:srgbClr>
                  </a:outerShdw>
                </a:effectLst>
              </a:rPr>
              <a:t>management?</a:t>
            </a:r>
            <a:endParaRPr lang="en-IN" dirty="0">
              <a:effectLst>
                <a:outerShdw blurRad="38100" dist="38100" dir="2700000" algn="tl">
                  <a:srgbClr val="000000">
                    <a:alpha val="43137"/>
                  </a:srgbClr>
                </a:outerShdw>
              </a:effectLst>
            </a:endParaRPr>
          </a:p>
        </p:txBody>
      </p:sp>
      <p:sp>
        <p:nvSpPr>
          <p:cNvPr id="4" name="AutoShape 2" descr="How to Create an Online Ticket Booking App Like BookMyShow?">
            <a:extLst>
              <a:ext uri="{FF2B5EF4-FFF2-40B4-BE49-F238E27FC236}">
                <a16:creationId xmlns:a16="http://schemas.microsoft.com/office/drawing/2014/main" xmlns="" id="{7DBF57C0-EB9B-E445-FE22-C179880FB14B}"/>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2500"/>
          </a:bodyPr>
          <a:lstStyle/>
          <a:p>
            <a:r>
              <a:rPr lang="en-US" b="0" i="0" dirty="0">
                <a:solidFill>
                  <a:schemeClr val="tx1"/>
                </a:solidFill>
                <a:effectLst/>
                <a:latin typeface="Söhne"/>
              </a:rPr>
              <a:t>A Movie Management System, also known as a Film Management System or Movie Database System, is a software application designed to organize, catalog, and manage information related to movies. This type of system is commonly used by film studios, production houses, film distributors, and even individual movie enthusiasts to keep track of various aspects of the film industry.</a:t>
            </a:r>
          </a:p>
          <a:p>
            <a:pPr algn="l"/>
            <a:r>
              <a:rPr lang="en-US" b="0" i="0" dirty="0">
                <a:solidFill>
                  <a:schemeClr val="tx1"/>
                </a:solidFill>
                <a:effectLst/>
                <a:latin typeface="Söhne"/>
              </a:rPr>
              <a:t>Key features of a Movie Management System  include:</a:t>
            </a:r>
          </a:p>
          <a:p>
            <a:pPr algn="l">
              <a:buFont typeface="+mj-lt"/>
              <a:buAutoNum type="arabicPeriod"/>
            </a:pPr>
            <a:r>
              <a:rPr lang="en-US" b="1" i="0" dirty="0">
                <a:solidFill>
                  <a:schemeClr val="tx1"/>
                </a:solidFill>
                <a:effectLst/>
                <a:latin typeface="Söhne"/>
              </a:rPr>
              <a:t>Database Management:</a:t>
            </a:r>
            <a:r>
              <a:rPr lang="en-US" b="0" i="0" dirty="0">
                <a:solidFill>
                  <a:schemeClr val="tx1"/>
                </a:solidFill>
                <a:effectLst/>
                <a:latin typeface="Söhne"/>
              </a:rPr>
              <a:t> Storing and managing information about movies, including details such as title, director, cast, release date, genre, ratings, and more.</a:t>
            </a:r>
          </a:p>
          <a:p>
            <a:pPr algn="l">
              <a:buFont typeface="+mj-lt"/>
              <a:buAutoNum type="arabicPeriod"/>
            </a:pPr>
            <a:r>
              <a:rPr lang="en-US" b="1" i="0" dirty="0">
                <a:solidFill>
                  <a:schemeClr val="tx1"/>
                </a:solidFill>
                <a:effectLst/>
                <a:latin typeface="Söhne"/>
              </a:rPr>
              <a:t>User Management:</a:t>
            </a:r>
            <a:r>
              <a:rPr lang="en-US" b="0" i="0" dirty="0">
                <a:solidFill>
                  <a:schemeClr val="tx1"/>
                </a:solidFill>
                <a:effectLst/>
                <a:latin typeface="Söhne"/>
              </a:rPr>
              <a:t> Allowing users to create accounts, log in, and personalize their experience. This feature is particularly useful in systems catering to individual users who want to maintain their watchlists or ratings.</a:t>
            </a:r>
          </a:p>
          <a:p>
            <a:pPr algn="l">
              <a:buFont typeface="+mj-lt"/>
              <a:buAutoNum type="arabicPeriod"/>
            </a:pPr>
            <a:r>
              <a:rPr lang="en-US" b="1" i="0" dirty="0">
                <a:solidFill>
                  <a:schemeClr val="tx1"/>
                </a:solidFill>
                <a:effectLst/>
                <a:latin typeface="Söhne"/>
              </a:rPr>
              <a:t>Search and Filters:</a:t>
            </a:r>
            <a:r>
              <a:rPr lang="en-US" b="0" i="0" dirty="0">
                <a:solidFill>
                  <a:schemeClr val="tx1"/>
                </a:solidFill>
                <a:effectLst/>
                <a:latin typeface="Söhne"/>
              </a:rPr>
              <a:t> Enabling users to search for movies based on different criteria (e.g., genre, release year, actor) and providing filters to refine search results.</a:t>
            </a:r>
          </a:p>
          <a:p>
            <a:endParaRPr lang="en-IN" dirty="0"/>
          </a:p>
        </p:txBody>
      </p:sp>
    </p:spTree>
    <p:extLst>
      <p:ext uri="{BB962C8B-B14F-4D97-AF65-F5344CB8AC3E}">
        <p14:creationId xmlns:p14="http://schemas.microsoft.com/office/powerpoint/2010/main" val="127653692"/>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71F079-04E3-1AD7-F0C7-99660302492C}"/>
              </a:ext>
            </a:extLst>
          </p:cNvPr>
          <p:cNvSpPr>
            <a:spLocks noGrp="1"/>
          </p:cNvSpPr>
          <p:nvPr>
            <p:ph type="title"/>
          </p:nvPr>
        </p:nvSpPr>
        <p:spPr>
          <a:xfrm>
            <a:off x="812800" y="467833"/>
            <a:ext cx="4843721" cy="1208568"/>
          </a:xfrm>
        </p:spPr>
        <p:txBody>
          <a:bodyPr>
            <a:normAutofit/>
          </a:bodyPr>
          <a:lstStyle/>
          <a:p>
            <a:r>
              <a:rPr lang="en-US" sz="3000" dirty="0">
                <a:effectLst>
                  <a:outerShdw blurRad="38100" dist="38100" dir="2700000" algn="tl">
                    <a:srgbClr val="000000">
                      <a:alpha val="43137"/>
                    </a:srgbClr>
                  </a:outerShdw>
                </a:effectLst>
              </a:rPr>
              <a:t>How is movie management used </a:t>
            </a:r>
            <a:r>
              <a:rPr lang="en-US" sz="3000" dirty="0" smtClean="0">
                <a:effectLst>
                  <a:outerShdw blurRad="38100" dist="38100" dir="2700000" algn="tl">
                    <a:srgbClr val="000000">
                      <a:alpha val="43137"/>
                    </a:srgbClr>
                  </a:outerShdw>
                </a:effectLst>
              </a:rPr>
              <a:t>?</a:t>
            </a:r>
            <a:endParaRPr lang="en-IN" sz="30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xmlns="" id="{B3E3843F-1536-3EF0-C776-F32240870F65}"/>
              </a:ext>
            </a:extLst>
          </p:cNvPr>
          <p:cNvSpPr>
            <a:spLocks noGrp="1"/>
          </p:cNvSpPr>
          <p:nvPr>
            <p:ph idx="1"/>
          </p:nvPr>
        </p:nvSpPr>
        <p:spPr>
          <a:xfrm>
            <a:off x="812800" y="2392326"/>
            <a:ext cx="10566400" cy="4348716"/>
          </a:xfrm>
        </p:spPr>
        <p:txBody>
          <a:bodyPr>
            <a:normAutofit fontScale="92500" lnSpcReduction="10000"/>
          </a:bodyPr>
          <a:lstStyle/>
          <a:p>
            <a:r>
              <a:rPr lang="en-US" b="0" i="0" dirty="0">
                <a:solidFill>
                  <a:schemeClr val="accent6">
                    <a:lumMod val="75000"/>
                  </a:schemeClr>
                </a:solidFill>
                <a:effectLst/>
                <a:latin typeface="Söhne"/>
              </a:rPr>
              <a:t>A Movie Management System is used in various ways depending on the target audience and purpose. Here's a breakdown of how different users might utilize such a system:</a:t>
            </a:r>
          </a:p>
          <a:p>
            <a:pPr algn="l"/>
            <a:r>
              <a:rPr lang="en-US" b="1" i="0" dirty="0">
                <a:solidFill>
                  <a:schemeClr val="accent6">
                    <a:lumMod val="75000"/>
                  </a:schemeClr>
                </a:solidFill>
                <a:effectLst/>
                <a:latin typeface="Söhne"/>
              </a:rPr>
              <a:t>Individual Movie Enthusiasts:</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b="1" i="0" dirty="0">
                <a:solidFill>
                  <a:schemeClr val="accent6">
                    <a:lumMod val="75000"/>
                  </a:schemeClr>
                </a:solidFill>
                <a:effectLst/>
                <a:latin typeface="Söhne"/>
              </a:rPr>
              <a:t>Cataloging and Organizing:</a:t>
            </a:r>
            <a:r>
              <a:rPr lang="en-US" b="0" i="0" dirty="0">
                <a:solidFill>
                  <a:schemeClr val="accent6">
                    <a:lumMod val="75000"/>
                  </a:schemeClr>
                </a:solidFill>
                <a:effectLst/>
                <a:latin typeface="Söhne"/>
              </a:rPr>
              <a:t> Users can use the system to create a personal database of the movies they have watched or plan to watch.</a:t>
            </a:r>
          </a:p>
          <a:p>
            <a:pPr algn="l">
              <a:buFont typeface="Arial" panose="020B0604020202020204" pitchFamily="34" charset="0"/>
              <a:buChar char="•"/>
            </a:pPr>
            <a:r>
              <a:rPr lang="en-US" b="1" i="0" dirty="0">
                <a:solidFill>
                  <a:schemeClr val="accent6">
                    <a:lumMod val="75000"/>
                  </a:schemeClr>
                </a:solidFill>
                <a:effectLst/>
                <a:latin typeface="Söhne"/>
              </a:rPr>
              <a:t>Watchlists:</a:t>
            </a:r>
            <a:r>
              <a:rPr lang="en-US" b="0" i="0" dirty="0">
                <a:solidFill>
                  <a:schemeClr val="accent6">
                    <a:lumMod val="75000"/>
                  </a:schemeClr>
                </a:solidFill>
                <a:effectLst/>
                <a:latin typeface="Söhne"/>
              </a:rPr>
              <a:t> Individuals can maintain watchlists, marking movies they want to see in the future.</a:t>
            </a:r>
          </a:p>
          <a:p>
            <a:pPr algn="l">
              <a:buFont typeface="Arial" panose="020B0604020202020204" pitchFamily="34" charset="0"/>
              <a:buChar char="•"/>
            </a:pPr>
            <a:r>
              <a:rPr lang="en-US" b="1" i="0" dirty="0">
                <a:solidFill>
                  <a:schemeClr val="accent6">
                    <a:lumMod val="75000"/>
                  </a:schemeClr>
                </a:solidFill>
                <a:effectLst/>
                <a:latin typeface="Söhne"/>
              </a:rPr>
              <a:t>Ratings and Reviews:</a:t>
            </a:r>
            <a:r>
              <a:rPr lang="en-US" b="0" i="0" dirty="0">
                <a:solidFill>
                  <a:schemeClr val="accent6">
                    <a:lumMod val="75000"/>
                  </a:schemeClr>
                </a:solidFill>
                <a:effectLst/>
                <a:latin typeface="Söhne"/>
              </a:rPr>
              <a:t> Users can rate movies they have watched and leave reviews to share their opinions with others.</a:t>
            </a:r>
          </a:p>
          <a:p>
            <a:pPr algn="l">
              <a:buFont typeface="Arial" panose="020B0604020202020204" pitchFamily="34" charset="0"/>
              <a:buChar char="•"/>
            </a:pPr>
            <a:r>
              <a:rPr lang="en-US" b="1" i="0" dirty="0">
                <a:solidFill>
                  <a:schemeClr val="accent6">
                    <a:lumMod val="75000"/>
                  </a:schemeClr>
                </a:solidFill>
                <a:effectLst/>
                <a:latin typeface="Söhne"/>
              </a:rPr>
              <a:t>Recommendations:</a:t>
            </a:r>
            <a:r>
              <a:rPr lang="en-US" b="0" i="0" dirty="0">
                <a:solidFill>
                  <a:schemeClr val="accent6">
                    <a:lumMod val="75000"/>
                  </a:schemeClr>
                </a:solidFill>
                <a:effectLst/>
                <a:latin typeface="Söhne"/>
              </a:rPr>
              <a:t> Based on their viewing history and preferences, the system may provide personalized movie recommendations.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218" y="624885"/>
            <a:ext cx="3053316" cy="1616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256567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E26C2B0-C364-6BFB-F108-AB683B66A743}"/>
              </a:ext>
            </a:extLst>
          </p:cNvPr>
          <p:cNvSpPr>
            <a:spLocks noGrp="1"/>
          </p:cNvSpPr>
          <p:nvPr>
            <p:ph idx="1"/>
          </p:nvPr>
        </p:nvSpPr>
        <p:spPr>
          <a:xfrm>
            <a:off x="812800" y="1600200"/>
            <a:ext cx="10566400" cy="2819400"/>
          </a:xfrm>
        </p:spPr>
        <p:txBody>
          <a:bodyPr>
            <a:normAutofit fontScale="92500"/>
          </a:bodyPr>
          <a:lstStyle/>
          <a:p>
            <a:pPr marL="0" indent="0" algn="l">
              <a:buNone/>
            </a:pPr>
            <a:r>
              <a:rPr lang="en-US" b="1" i="0" dirty="0">
                <a:solidFill>
                  <a:schemeClr val="accent6">
                    <a:lumMod val="75000"/>
                  </a:schemeClr>
                </a:solidFill>
                <a:effectLst/>
                <a:latin typeface="Söhne"/>
              </a:rPr>
              <a:t>Film Industry Professionals (Studios, Production Houses, Distributors):</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b="1" i="0" dirty="0">
                <a:solidFill>
                  <a:schemeClr val="accent6">
                    <a:lumMod val="75000"/>
                  </a:schemeClr>
                </a:solidFill>
                <a:effectLst/>
                <a:latin typeface="Söhne"/>
              </a:rPr>
              <a:t>Production Management:</a:t>
            </a:r>
            <a:r>
              <a:rPr lang="en-US" b="0" i="0" dirty="0">
                <a:solidFill>
                  <a:schemeClr val="accent6">
                    <a:lumMod val="75000"/>
                  </a:schemeClr>
                </a:solidFill>
                <a:effectLst/>
                <a:latin typeface="Söhne"/>
              </a:rPr>
              <a:t> Studios and production houses can use the system to manage the production process, track crew details, and monitor project timelines.</a:t>
            </a:r>
          </a:p>
          <a:p>
            <a:pPr algn="l">
              <a:buFont typeface="Arial" panose="020B0604020202020204" pitchFamily="34" charset="0"/>
              <a:buChar char="•"/>
            </a:pPr>
            <a:r>
              <a:rPr lang="en-US" b="1" i="0" dirty="0">
                <a:solidFill>
                  <a:schemeClr val="accent6">
                    <a:lumMod val="75000"/>
                  </a:schemeClr>
                </a:solidFill>
                <a:effectLst/>
                <a:latin typeface="Söhne"/>
              </a:rPr>
              <a:t>Distribution:</a:t>
            </a:r>
            <a:r>
              <a:rPr lang="en-US" b="0" i="0" dirty="0">
                <a:solidFill>
                  <a:schemeClr val="accent6">
                    <a:lumMod val="75000"/>
                  </a:schemeClr>
                </a:solidFill>
                <a:effectLst/>
                <a:latin typeface="Söhne"/>
              </a:rPr>
              <a:t> Distributors can use the system to keep track of movie distribution, sales, and revenue.</a:t>
            </a:r>
          </a:p>
          <a:p>
            <a:pPr algn="l">
              <a:buFont typeface="Arial" panose="020B0604020202020204" pitchFamily="34" charset="0"/>
              <a:buChar char="•"/>
            </a:pPr>
            <a:r>
              <a:rPr lang="en-US" b="1" i="0" dirty="0">
                <a:solidFill>
                  <a:schemeClr val="accent6">
                    <a:lumMod val="75000"/>
                  </a:schemeClr>
                </a:solidFill>
                <a:effectLst/>
                <a:latin typeface="Söhne"/>
              </a:rPr>
              <a:t>Promotion:</a:t>
            </a:r>
            <a:r>
              <a:rPr lang="en-US" b="0" i="0" dirty="0">
                <a:solidFill>
                  <a:schemeClr val="accent6">
                    <a:lumMod val="75000"/>
                  </a:schemeClr>
                </a:solidFill>
                <a:effectLst/>
                <a:latin typeface="Söhne"/>
              </a:rPr>
              <a:t> Professionals can utilize the system to store promotional material, manage marketing campaigns, and track the success of promotional efforts.</a:t>
            </a:r>
          </a:p>
          <a:p>
            <a:endParaRPr lang="en-IN" dirty="0">
              <a:solidFill>
                <a:schemeClr val="accent6">
                  <a:lumMod val="75000"/>
                </a:schemeClr>
              </a:solidFill>
            </a:endParaRPr>
          </a:p>
        </p:txBody>
      </p:sp>
    </p:spTree>
    <p:extLst>
      <p:ext uri="{BB962C8B-B14F-4D97-AF65-F5344CB8AC3E}">
        <p14:creationId xmlns:p14="http://schemas.microsoft.com/office/powerpoint/2010/main" val="1050739076"/>
      </p:ext>
    </p:extLst>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C1158-FFD5-C726-8DC4-432349860B0E}"/>
              </a:ext>
            </a:extLst>
          </p:cNvPr>
          <p:cNvSpPr>
            <a:spLocks noGrp="1"/>
          </p:cNvSpPr>
          <p:nvPr>
            <p:ph type="title"/>
          </p:nvPr>
        </p:nvSpPr>
        <p:spPr/>
        <p:txBody>
          <a:bodyPr>
            <a:normAutofit fontScale="90000"/>
          </a:bodyPr>
          <a:lstStyle/>
          <a:p>
            <a:r>
              <a:rPr lang="en-US" b="1" dirty="0">
                <a:solidFill>
                  <a:schemeClr val="tx2">
                    <a:lumMod val="75000"/>
                  </a:schemeClr>
                </a:solidFill>
                <a:effectLst>
                  <a:outerShdw blurRad="38100" dist="38100" dir="2700000" algn="tl">
                    <a:srgbClr val="000000">
                      <a:alpha val="43137"/>
                    </a:srgbClr>
                  </a:outerShdw>
                </a:effectLst>
                <a:latin typeface="Söhne"/>
              </a:rPr>
              <a:t>D</a:t>
            </a:r>
            <a:r>
              <a:rPr lang="en-US" b="1" i="0" dirty="0" smtClean="0">
                <a:solidFill>
                  <a:schemeClr val="tx2">
                    <a:lumMod val="75000"/>
                  </a:schemeClr>
                </a:solidFill>
                <a:effectLst>
                  <a:outerShdw blurRad="38100" dist="38100" dir="2700000" algn="tl">
                    <a:srgbClr val="000000">
                      <a:alpha val="43137"/>
                    </a:srgbClr>
                  </a:outerShdw>
                </a:effectLst>
                <a:latin typeface="Söhne"/>
              </a:rPr>
              <a:t>ifference </a:t>
            </a:r>
            <a:r>
              <a:rPr lang="en-US" b="1" i="0" dirty="0">
                <a:solidFill>
                  <a:schemeClr val="tx2">
                    <a:lumMod val="75000"/>
                  </a:schemeClr>
                </a:solidFill>
                <a:effectLst>
                  <a:outerShdw blurRad="38100" dist="38100" dir="2700000" algn="tl">
                    <a:srgbClr val="000000">
                      <a:alpha val="43137"/>
                    </a:srgbClr>
                  </a:outerShdw>
                </a:effectLst>
                <a:latin typeface="Söhne"/>
              </a:rPr>
              <a:t>between </a:t>
            </a:r>
            <a:r>
              <a:rPr lang="en-US" b="1" i="0" dirty="0" smtClean="0">
                <a:solidFill>
                  <a:schemeClr val="tx2">
                    <a:lumMod val="75000"/>
                  </a:schemeClr>
                </a:solidFill>
                <a:effectLst>
                  <a:outerShdw blurRad="38100" dist="38100" dir="2700000" algn="tl">
                    <a:srgbClr val="000000">
                      <a:alpha val="43137"/>
                    </a:srgbClr>
                  </a:outerShdw>
                </a:effectLst>
                <a:latin typeface="Söhne"/>
              </a:rPr>
              <a:t>Movie </a:t>
            </a:r>
            <a:r>
              <a:rPr lang="en-US" b="1" dirty="0">
                <a:solidFill>
                  <a:schemeClr val="tx2">
                    <a:lumMod val="75000"/>
                  </a:schemeClr>
                </a:solidFill>
                <a:effectLst>
                  <a:outerShdw blurRad="38100" dist="38100" dir="2700000" algn="tl">
                    <a:srgbClr val="000000">
                      <a:alpha val="43137"/>
                    </a:srgbClr>
                  </a:outerShdw>
                </a:effectLst>
                <a:latin typeface="Söhne"/>
              </a:rPr>
              <a:t>M</a:t>
            </a:r>
            <a:r>
              <a:rPr lang="en-US" b="1" i="0" dirty="0" smtClean="0">
                <a:solidFill>
                  <a:schemeClr val="tx2">
                    <a:lumMod val="75000"/>
                  </a:schemeClr>
                </a:solidFill>
                <a:effectLst>
                  <a:outerShdw blurRad="38100" dist="38100" dir="2700000" algn="tl">
                    <a:srgbClr val="000000">
                      <a:alpha val="43137"/>
                    </a:srgbClr>
                  </a:outerShdw>
                </a:effectLst>
                <a:latin typeface="Söhne"/>
              </a:rPr>
              <a:t>anagement </a:t>
            </a:r>
            <a:r>
              <a:rPr lang="en-US" b="1" dirty="0">
                <a:solidFill>
                  <a:schemeClr val="tx2">
                    <a:lumMod val="75000"/>
                  </a:schemeClr>
                </a:solidFill>
                <a:effectLst>
                  <a:outerShdw blurRad="38100" dist="38100" dir="2700000" algn="tl">
                    <a:srgbClr val="000000">
                      <a:alpha val="43137"/>
                    </a:srgbClr>
                  </a:outerShdw>
                </a:effectLst>
                <a:latin typeface="Söhne"/>
              </a:rPr>
              <a:t>S</a:t>
            </a:r>
            <a:r>
              <a:rPr lang="en-US" b="1" i="0" dirty="0" smtClean="0">
                <a:solidFill>
                  <a:schemeClr val="tx2">
                    <a:lumMod val="75000"/>
                  </a:schemeClr>
                </a:solidFill>
                <a:effectLst>
                  <a:outerShdw blurRad="38100" dist="38100" dir="2700000" algn="tl">
                    <a:srgbClr val="000000">
                      <a:alpha val="43137"/>
                    </a:srgbClr>
                  </a:outerShdw>
                </a:effectLst>
                <a:latin typeface="Söhne"/>
              </a:rPr>
              <a:t>ystem </a:t>
            </a:r>
            <a:r>
              <a:rPr lang="en-US" b="1" i="0" dirty="0">
                <a:solidFill>
                  <a:schemeClr val="tx2">
                    <a:lumMod val="75000"/>
                  </a:schemeClr>
                </a:solidFill>
                <a:effectLst>
                  <a:outerShdw blurRad="38100" dist="38100" dir="2700000" algn="tl">
                    <a:srgbClr val="000000">
                      <a:alpha val="43137"/>
                    </a:srgbClr>
                  </a:outerShdw>
                </a:effectLst>
                <a:latin typeface="Söhne"/>
              </a:rPr>
              <a:t>through </a:t>
            </a:r>
            <a:r>
              <a:rPr lang="en-US" b="1" i="0" dirty="0" smtClean="0">
                <a:solidFill>
                  <a:schemeClr val="tx2">
                    <a:lumMod val="75000"/>
                  </a:schemeClr>
                </a:solidFill>
                <a:effectLst>
                  <a:outerShdw blurRad="38100" dist="38100" dir="2700000" algn="tl">
                    <a:srgbClr val="000000">
                      <a:alpha val="43137"/>
                    </a:srgbClr>
                  </a:outerShdw>
                </a:effectLst>
                <a:latin typeface="Söhne"/>
              </a:rPr>
              <a:t>Online </a:t>
            </a:r>
            <a:r>
              <a:rPr lang="en-US" b="1" i="0" dirty="0">
                <a:solidFill>
                  <a:schemeClr val="tx2">
                    <a:lumMod val="75000"/>
                  </a:schemeClr>
                </a:solidFill>
                <a:effectLst>
                  <a:outerShdw blurRad="38100" dist="38100" dir="2700000" algn="tl">
                    <a:srgbClr val="000000">
                      <a:alpha val="43137"/>
                    </a:srgbClr>
                  </a:outerShdw>
                </a:effectLst>
                <a:latin typeface="Söhne"/>
              </a:rPr>
              <a:t>and </a:t>
            </a:r>
            <a:r>
              <a:rPr lang="en-US" b="1" i="0" dirty="0" smtClean="0">
                <a:solidFill>
                  <a:schemeClr val="tx2">
                    <a:lumMod val="75000"/>
                  </a:schemeClr>
                </a:solidFill>
                <a:effectLst>
                  <a:outerShdw blurRad="38100" dist="38100" dir="2700000" algn="tl">
                    <a:srgbClr val="000000">
                      <a:alpha val="43137"/>
                    </a:srgbClr>
                  </a:outerShdw>
                </a:effectLst>
                <a:latin typeface="Söhne"/>
              </a:rPr>
              <a:t>Direct</a:t>
            </a:r>
            <a:endParaRPr lang="en-IN" b="1" dirty="0">
              <a:solidFill>
                <a:schemeClr val="tx2">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xmlns="" id="{FCCA390F-D854-5EC5-BFA5-A70A285C153A}"/>
              </a:ext>
            </a:extLst>
          </p:cNvPr>
          <p:cNvSpPr>
            <a:spLocks noGrp="1"/>
          </p:cNvSpPr>
          <p:nvPr>
            <p:ph idx="1"/>
          </p:nvPr>
        </p:nvSpPr>
        <p:spPr/>
        <p:txBody>
          <a:bodyPr>
            <a:normAutofit fontScale="92500" lnSpcReduction="10000"/>
          </a:bodyPr>
          <a:lstStyle/>
          <a:p>
            <a:pPr algn="l"/>
            <a:r>
              <a:rPr lang="en-US" b="0" i="0" dirty="0">
                <a:solidFill>
                  <a:schemeClr val="accent6">
                    <a:lumMod val="75000"/>
                  </a:schemeClr>
                </a:solidFill>
                <a:effectLst/>
                <a:latin typeface="Söhne"/>
              </a:rPr>
              <a:t>The difference between an online movie management system and a direct (offline or standalone) movie management system lies in how the software is accessed, utilized, and where the data is stored. Here are the key distinctions:</a:t>
            </a:r>
          </a:p>
          <a:p>
            <a:pPr algn="l"/>
            <a:r>
              <a:rPr lang="en-US" b="1" i="0" dirty="0">
                <a:effectLst/>
                <a:latin typeface="Söhne"/>
              </a:rPr>
              <a:t>Online Movie Management System:</a:t>
            </a:r>
          </a:p>
          <a:p>
            <a:pPr algn="l">
              <a:buFont typeface="+mj-lt"/>
              <a:buAutoNum type="arabicPeriod"/>
            </a:pPr>
            <a:r>
              <a:rPr lang="en-US" b="1" i="0" dirty="0">
                <a:solidFill>
                  <a:schemeClr val="accent6">
                    <a:lumMod val="75000"/>
                  </a:schemeClr>
                </a:solidFill>
                <a:effectLst/>
                <a:latin typeface="Söhne"/>
              </a:rPr>
              <a:t>Accessibility:</a:t>
            </a:r>
            <a:endParaRPr lang="en-US" b="0" i="0" dirty="0">
              <a:solidFill>
                <a:schemeClr val="accent6">
                  <a:lumMod val="75000"/>
                </a:schemeClr>
              </a:solidFill>
              <a:effectLst/>
              <a:latin typeface="Söhne"/>
            </a:endParaRPr>
          </a:p>
          <a:p>
            <a:pPr marL="742950" lvl="1" indent="-285750" algn="l">
              <a:buFont typeface="+mj-lt"/>
              <a:buAutoNum type="arabicPeriod"/>
            </a:pPr>
            <a:r>
              <a:rPr lang="en-US" b="1" i="0" dirty="0">
                <a:solidFill>
                  <a:schemeClr val="accent6">
                    <a:lumMod val="75000"/>
                  </a:schemeClr>
                </a:solidFill>
                <a:effectLst/>
                <a:latin typeface="Söhne"/>
              </a:rPr>
              <a:t>Online:</a:t>
            </a:r>
            <a:r>
              <a:rPr lang="en-US" b="0" i="0" dirty="0">
                <a:solidFill>
                  <a:schemeClr val="accent6">
                    <a:lumMod val="75000"/>
                  </a:schemeClr>
                </a:solidFill>
                <a:effectLst/>
                <a:latin typeface="Söhne"/>
              </a:rPr>
              <a:t> Accessible through a web browser, allowing users to manage and access their movie information from any device with internet connectivity.</a:t>
            </a:r>
          </a:p>
          <a:p>
            <a:pPr marL="742950" lvl="1" indent="-285750" algn="l">
              <a:buFont typeface="+mj-lt"/>
              <a:buAutoNum type="arabicPeriod"/>
            </a:pPr>
            <a:r>
              <a:rPr lang="en-US" b="1" i="0" dirty="0">
                <a:solidFill>
                  <a:schemeClr val="accent6">
                    <a:lumMod val="75000"/>
                  </a:schemeClr>
                </a:solidFill>
                <a:effectLst/>
                <a:latin typeface="Söhne"/>
              </a:rPr>
              <a:t>Connectivity Requirement:</a:t>
            </a:r>
            <a:r>
              <a:rPr lang="en-US" b="0" i="0" dirty="0">
                <a:solidFill>
                  <a:schemeClr val="accent6">
                    <a:lumMod val="75000"/>
                  </a:schemeClr>
                </a:solidFill>
                <a:effectLst/>
                <a:latin typeface="Söhne"/>
              </a:rPr>
              <a:t> Requires an internet connection for real-time access and updates.</a:t>
            </a:r>
          </a:p>
          <a:p>
            <a:pPr algn="l"/>
            <a:r>
              <a:rPr lang="en-US" b="1" i="0" dirty="0">
                <a:solidFill>
                  <a:schemeClr val="accent6">
                    <a:lumMod val="75000"/>
                  </a:schemeClr>
                </a:solidFill>
                <a:effectLst/>
                <a:latin typeface="Söhne"/>
              </a:rPr>
              <a:t>Data Storage:</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b="1" i="0" dirty="0">
                <a:solidFill>
                  <a:schemeClr val="accent6">
                    <a:lumMod val="75000"/>
                  </a:schemeClr>
                </a:solidFill>
                <a:effectLst/>
                <a:latin typeface="Söhne"/>
              </a:rPr>
              <a:t>Cloud-Based:</a:t>
            </a:r>
            <a:r>
              <a:rPr lang="en-US" b="0" i="0" dirty="0">
                <a:solidFill>
                  <a:schemeClr val="accent6">
                    <a:lumMod val="75000"/>
                  </a:schemeClr>
                </a:solidFill>
                <a:effectLst/>
                <a:latin typeface="Söhne"/>
              </a:rPr>
              <a:t> Movie data is stored on remote servers (cloud), providing scalability, flexibility, and easy access from multiple locations.</a:t>
            </a:r>
          </a:p>
          <a:p>
            <a:pPr algn="l">
              <a:buFont typeface="Arial" panose="020B0604020202020204" pitchFamily="34" charset="0"/>
              <a:buChar char="•"/>
            </a:pPr>
            <a:r>
              <a:rPr lang="en-US" b="1" i="0" dirty="0">
                <a:solidFill>
                  <a:schemeClr val="accent6">
                    <a:lumMod val="75000"/>
                  </a:schemeClr>
                </a:solidFill>
                <a:effectLst/>
                <a:latin typeface="Söhne"/>
              </a:rPr>
              <a:t>Collaboration:</a:t>
            </a:r>
            <a:r>
              <a:rPr lang="en-US" b="0" i="0" dirty="0">
                <a:solidFill>
                  <a:schemeClr val="accent6">
                    <a:lumMod val="75000"/>
                  </a:schemeClr>
                </a:solidFill>
                <a:effectLst/>
                <a:latin typeface="Söhne"/>
              </a:rPr>
              <a:t> Allows collaboration and sharing of movie lists or databases among users.</a:t>
            </a:r>
          </a:p>
          <a:p>
            <a:pPr marL="742950" lvl="1" indent="-285750" algn="l">
              <a:buFont typeface="+mj-lt"/>
              <a:buAutoNum type="arabicPeriod"/>
            </a:pPr>
            <a:endParaRPr lang="en-US" b="0" i="0" dirty="0">
              <a:solidFill>
                <a:srgbClr val="374151"/>
              </a:solidFill>
              <a:effectLst/>
              <a:latin typeface="Söhne"/>
            </a:endParaRPr>
          </a:p>
          <a:p>
            <a:endParaRPr lang="en-IN" dirty="0"/>
          </a:p>
        </p:txBody>
      </p:sp>
    </p:spTree>
    <p:extLst>
      <p:ext uri="{BB962C8B-B14F-4D97-AF65-F5344CB8AC3E}">
        <p14:creationId xmlns:p14="http://schemas.microsoft.com/office/powerpoint/2010/main" val="9931453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9F6071-9ED7-4734-7B5A-9DF4C515329A}"/>
              </a:ext>
            </a:extLst>
          </p:cNvPr>
          <p:cNvSpPr>
            <a:spLocks noGrp="1"/>
          </p:cNvSpPr>
          <p:nvPr>
            <p:ph type="title"/>
          </p:nvPr>
        </p:nvSpPr>
        <p:spPr>
          <a:xfrm>
            <a:off x="533400" y="628650"/>
            <a:ext cx="9934575" cy="1295400"/>
          </a:xfrm>
        </p:spPr>
        <p:txBody>
          <a:bodyPr>
            <a:normAutofit fontScale="90000"/>
          </a:bodyPr>
          <a:lstStyle/>
          <a:p>
            <a:r>
              <a:rPr lang="en-US" b="1" i="0" dirty="0" smtClean="0">
                <a:effectLst/>
                <a:latin typeface="Söhne"/>
              </a:rPr>
              <a:t/>
            </a:r>
            <a:br>
              <a:rPr lang="en-US" b="1" i="0" dirty="0" smtClean="0">
                <a:effectLst/>
                <a:latin typeface="Söhne"/>
              </a:rPr>
            </a:br>
            <a:r>
              <a:rPr lang="en-US" b="1" i="0" dirty="0" smtClean="0">
                <a:effectLst/>
                <a:latin typeface="Söhne"/>
              </a:rPr>
              <a:t>Direct </a:t>
            </a:r>
            <a:r>
              <a:rPr lang="en-US" b="1" i="0" dirty="0">
                <a:effectLst/>
                <a:latin typeface="Söhne"/>
              </a:rPr>
              <a:t>(Offline or Standalone) Movie Management System:</a:t>
            </a:r>
            <a:br>
              <a:rPr lang="en-US" b="1" i="0" dirty="0">
                <a:effectLst/>
                <a:latin typeface="Söhne"/>
              </a:rPr>
            </a:br>
            <a:endParaRPr lang="en-IN" dirty="0"/>
          </a:p>
        </p:txBody>
      </p:sp>
      <p:sp>
        <p:nvSpPr>
          <p:cNvPr id="3" name="Content Placeholder 2">
            <a:extLst>
              <a:ext uri="{FF2B5EF4-FFF2-40B4-BE49-F238E27FC236}">
                <a16:creationId xmlns:a16="http://schemas.microsoft.com/office/drawing/2014/main" xmlns="" id="{055BADC6-FEF8-1D49-D4EF-137AC0F16866}"/>
              </a:ext>
            </a:extLst>
          </p:cNvPr>
          <p:cNvSpPr>
            <a:spLocks noGrp="1"/>
          </p:cNvSpPr>
          <p:nvPr>
            <p:ph idx="1"/>
          </p:nvPr>
        </p:nvSpPr>
        <p:spPr>
          <a:xfrm>
            <a:off x="765175" y="2333625"/>
            <a:ext cx="7512493" cy="3056860"/>
          </a:xfrm>
        </p:spPr>
        <p:txBody>
          <a:bodyPr>
            <a:normAutofit fontScale="85000" lnSpcReduction="20000"/>
          </a:bodyPr>
          <a:lstStyle/>
          <a:p>
            <a:pPr algn="l"/>
            <a:r>
              <a:rPr lang="en-US" b="1" i="0" dirty="0">
                <a:solidFill>
                  <a:schemeClr val="accent6">
                    <a:lumMod val="75000"/>
                  </a:schemeClr>
                </a:solidFill>
                <a:effectLst/>
                <a:latin typeface="Söhne"/>
              </a:rPr>
              <a:t>Accessibility:</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b="1" i="0" dirty="0">
                <a:solidFill>
                  <a:schemeClr val="accent6">
                    <a:lumMod val="75000"/>
                  </a:schemeClr>
                </a:solidFill>
                <a:effectLst/>
                <a:latin typeface="Söhne"/>
              </a:rPr>
              <a:t>Local Installation:</a:t>
            </a:r>
            <a:r>
              <a:rPr lang="en-US" b="0" i="0" dirty="0">
                <a:solidFill>
                  <a:schemeClr val="accent6">
                    <a:lumMod val="75000"/>
                  </a:schemeClr>
                </a:solidFill>
                <a:effectLst/>
                <a:latin typeface="Söhne"/>
              </a:rPr>
              <a:t> Requires installation on a specific device (e.g., computer) and is accessible only from that device.</a:t>
            </a:r>
          </a:p>
          <a:p>
            <a:pPr algn="l">
              <a:buFont typeface="Arial" panose="020B0604020202020204" pitchFamily="34" charset="0"/>
              <a:buChar char="•"/>
            </a:pPr>
            <a:r>
              <a:rPr lang="en-US" b="1" i="0" dirty="0">
                <a:solidFill>
                  <a:schemeClr val="accent6">
                    <a:lumMod val="75000"/>
                  </a:schemeClr>
                </a:solidFill>
                <a:effectLst/>
                <a:latin typeface="Söhne"/>
              </a:rPr>
              <a:t>No Internet Dependency:</a:t>
            </a:r>
            <a:r>
              <a:rPr lang="en-US" b="0" i="0" dirty="0">
                <a:solidFill>
                  <a:schemeClr val="accent6">
                    <a:lumMod val="75000"/>
                  </a:schemeClr>
                </a:solidFill>
                <a:effectLst/>
                <a:latin typeface="Söhne"/>
              </a:rPr>
              <a:t> Does not require a constant internet connection for regular use.</a:t>
            </a:r>
          </a:p>
          <a:p>
            <a:pPr algn="l"/>
            <a:r>
              <a:rPr lang="en-US" b="1" i="0" dirty="0">
                <a:solidFill>
                  <a:schemeClr val="accent6">
                    <a:lumMod val="75000"/>
                  </a:schemeClr>
                </a:solidFill>
                <a:effectLst/>
                <a:latin typeface="Söhne"/>
              </a:rPr>
              <a:t>Data Storage:</a:t>
            </a:r>
            <a:endParaRPr lang="en-US" b="0" i="0" dirty="0">
              <a:solidFill>
                <a:schemeClr val="accent6">
                  <a:lumMod val="75000"/>
                </a:schemeClr>
              </a:solidFill>
              <a:effectLst/>
              <a:latin typeface="Söhne"/>
            </a:endParaRPr>
          </a:p>
          <a:p>
            <a:pPr algn="l">
              <a:buFont typeface="Arial" panose="020B0604020202020204" pitchFamily="34" charset="0"/>
              <a:buChar char="•"/>
            </a:pPr>
            <a:r>
              <a:rPr lang="en-US" b="1" i="0" dirty="0">
                <a:solidFill>
                  <a:schemeClr val="accent6">
                    <a:lumMod val="75000"/>
                  </a:schemeClr>
                </a:solidFill>
                <a:effectLst/>
                <a:latin typeface="Söhne"/>
              </a:rPr>
              <a:t>Local Storage:</a:t>
            </a:r>
            <a:r>
              <a:rPr lang="en-US" b="0" i="0" dirty="0">
                <a:solidFill>
                  <a:schemeClr val="accent6">
                    <a:lumMod val="75000"/>
                  </a:schemeClr>
                </a:solidFill>
                <a:effectLst/>
                <a:latin typeface="Söhne"/>
              </a:rPr>
              <a:t> Movie data is stored locally on the user's device, which may limit accessibility and sharing capabilities.</a:t>
            </a:r>
          </a:p>
          <a:p>
            <a:pPr algn="l">
              <a:buFont typeface="Arial" panose="020B0604020202020204" pitchFamily="34" charset="0"/>
              <a:buChar char="•"/>
            </a:pPr>
            <a:r>
              <a:rPr lang="en-US" b="1" i="0" dirty="0">
                <a:solidFill>
                  <a:schemeClr val="accent6">
                    <a:lumMod val="75000"/>
                  </a:schemeClr>
                </a:solidFill>
                <a:effectLst/>
                <a:latin typeface="Söhne"/>
              </a:rPr>
              <a:t>Backup Responsibility:</a:t>
            </a:r>
            <a:r>
              <a:rPr lang="en-US" b="0" i="0" dirty="0">
                <a:solidFill>
                  <a:schemeClr val="accent6">
                    <a:lumMod val="75000"/>
                  </a:schemeClr>
                </a:solidFill>
                <a:effectLst/>
                <a:latin typeface="Söhne"/>
              </a:rPr>
              <a:t> Users are responsible for backing up their data to prevent loss.</a:t>
            </a:r>
          </a:p>
          <a:p>
            <a:endParaRPr lang="en-IN" dirty="0">
              <a:solidFill>
                <a:schemeClr val="accent6">
                  <a:lumMod val="75000"/>
                </a:schemeClr>
              </a:solidFill>
            </a:endParaRPr>
          </a:p>
        </p:txBody>
      </p:sp>
    </p:spTree>
    <p:extLst>
      <p:ext uri="{BB962C8B-B14F-4D97-AF65-F5344CB8AC3E}">
        <p14:creationId xmlns:p14="http://schemas.microsoft.com/office/powerpoint/2010/main" val="10918404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A TICKET IS BOOKED FOR A MOVIE </a:t>
            </a:r>
          </a:p>
        </p:txBody>
      </p:sp>
      <p:sp>
        <p:nvSpPr>
          <p:cNvPr id="10" name="Content Placeholder 9"/>
          <p:cNvSpPr>
            <a:spLocks noGrp="1"/>
          </p:cNvSpPr>
          <p:nvPr>
            <p:ph idx="1"/>
          </p:nvPr>
        </p:nvSpPr>
        <p:spPr>
          <a:xfrm>
            <a:off x="812800" y="1600200"/>
            <a:ext cx="2720975" cy="4114800"/>
          </a:xfrm>
        </p:spPr>
        <p:txBody>
          <a:bodyPr/>
          <a:lstStyle/>
          <a:p>
            <a:pPr marL="0" indent="0">
              <a:buNone/>
            </a:pPr>
            <a:r>
              <a:rPr lang="en-US" dirty="0"/>
              <a:t>Here is a video to display how a movie ticket is booked online: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4" y="1675127"/>
            <a:ext cx="5400675" cy="4050506"/>
          </a:xfrm>
          <a:prstGeom prst="rect">
            <a:avLst/>
          </a:prstGeom>
        </p:spPr>
      </p:pic>
    </p:spTree>
    <p:extLst>
      <p:ext uri="{BB962C8B-B14F-4D97-AF65-F5344CB8AC3E}">
        <p14:creationId xmlns:p14="http://schemas.microsoft.com/office/powerpoint/2010/main" val="2108288753"/>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026" y="476250"/>
            <a:ext cx="7121524" cy="971550"/>
          </a:xfrm>
        </p:spPr>
        <p:txBody>
          <a:bodyPr>
            <a:normAutofit fontScale="90000"/>
          </a:bodyPr>
          <a:lstStyle/>
          <a:p>
            <a:r>
              <a:rPr lang="en-US" dirty="0">
                <a:effectLst>
                  <a:outerShdw blurRad="38100" dist="38100" dir="2700000" algn="tl">
                    <a:srgbClr val="000000">
                      <a:alpha val="43137"/>
                    </a:srgbClr>
                  </a:outerShdw>
                </a:effectLst>
              </a:rPr>
              <a:t>Code to Add movie and select movie according to it’s genre:</a:t>
            </a:r>
          </a:p>
        </p:txBody>
      </p:sp>
      <p:sp>
        <p:nvSpPr>
          <p:cNvPr id="3" name="Content Placeholder 2"/>
          <p:cNvSpPr>
            <a:spLocks noGrp="1"/>
          </p:cNvSpPr>
          <p:nvPr>
            <p:ph idx="1"/>
          </p:nvPr>
        </p:nvSpPr>
        <p:spPr>
          <a:xfrm>
            <a:off x="628650" y="1533525"/>
            <a:ext cx="10972800" cy="5038725"/>
          </a:xfrm>
        </p:spPr>
        <p:txBody>
          <a:bodyPr numCol="2">
            <a:normAutofit fontScale="70000" lnSpcReduction="20000"/>
          </a:bodyPr>
          <a:lstStyle/>
          <a:p>
            <a:pPr marL="0" indent="0">
              <a:buNone/>
            </a:pPr>
            <a:r>
              <a:rPr lang="en-US" dirty="0"/>
              <a:t>class Movie:</a:t>
            </a:r>
            <a:br>
              <a:rPr lang="en-US" dirty="0"/>
            </a:br>
            <a:r>
              <a:rPr lang="en-US" dirty="0"/>
              <a:t>    </a:t>
            </a:r>
            <a:r>
              <a:rPr lang="en-US" dirty="0" err="1"/>
              <a:t>def</a:t>
            </a:r>
            <a:r>
              <a:rPr lang="en-US" dirty="0"/>
              <a:t> __</a:t>
            </a:r>
            <a:r>
              <a:rPr lang="en-US" dirty="0" err="1"/>
              <a:t>init</a:t>
            </a:r>
            <a:r>
              <a:rPr lang="en-US" dirty="0"/>
              <a:t>__(self, title, genre, year):</a:t>
            </a:r>
            <a:br>
              <a:rPr lang="en-US" dirty="0"/>
            </a:br>
            <a:r>
              <a:rPr lang="en-US" dirty="0"/>
              <a:t>        </a:t>
            </a:r>
            <a:r>
              <a:rPr lang="en-US" dirty="0" err="1"/>
              <a:t>self.title</a:t>
            </a:r>
            <a:r>
              <a:rPr lang="en-US" dirty="0"/>
              <a:t> = title</a:t>
            </a:r>
            <a:br>
              <a:rPr lang="en-US" dirty="0"/>
            </a:br>
            <a:r>
              <a:rPr lang="en-US" dirty="0"/>
              <a:t>        </a:t>
            </a:r>
            <a:r>
              <a:rPr lang="en-US" dirty="0" err="1"/>
              <a:t>self.genre</a:t>
            </a:r>
            <a:r>
              <a:rPr lang="en-US" dirty="0"/>
              <a:t> = genre</a:t>
            </a:r>
            <a:br>
              <a:rPr lang="en-US" dirty="0"/>
            </a:br>
            <a:r>
              <a:rPr lang="en-US" dirty="0"/>
              <a:t>        </a:t>
            </a:r>
            <a:r>
              <a:rPr lang="en-US" dirty="0" err="1"/>
              <a:t>self.year</a:t>
            </a:r>
            <a:r>
              <a:rPr lang="en-US" dirty="0"/>
              <a:t> = year</a:t>
            </a:r>
            <a:br>
              <a:rPr lang="en-US" dirty="0"/>
            </a:br>
            <a:r>
              <a:rPr lang="en-US" dirty="0"/>
              <a:t/>
            </a:r>
            <a:br>
              <a:rPr lang="en-US" dirty="0"/>
            </a:br>
            <a:r>
              <a:rPr lang="en-US" dirty="0"/>
              <a:t/>
            </a:r>
            <a:br>
              <a:rPr lang="en-US" dirty="0"/>
            </a:br>
            <a:r>
              <a:rPr lang="en-US" dirty="0"/>
              <a:t>class </a:t>
            </a:r>
            <a:r>
              <a:rPr lang="en-US" dirty="0" err="1"/>
              <a:t>MovieManager</a:t>
            </a:r>
            <a:r>
              <a:rPr lang="en-US" dirty="0"/>
              <a:t>:</a:t>
            </a:r>
            <a:br>
              <a:rPr lang="en-US" dirty="0"/>
            </a:br>
            <a:r>
              <a:rPr lang="en-US" dirty="0"/>
              <a:t>    </a:t>
            </a:r>
            <a:r>
              <a:rPr lang="en-US" dirty="0" err="1"/>
              <a:t>def</a:t>
            </a:r>
            <a:r>
              <a:rPr lang="en-US" dirty="0"/>
              <a:t> __</a:t>
            </a:r>
            <a:r>
              <a:rPr lang="en-US" dirty="0" err="1"/>
              <a:t>init</a:t>
            </a:r>
            <a:r>
              <a:rPr lang="en-US" dirty="0"/>
              <a:t>__(self):</a:t>
            </a:r>
            <a:br>
              <a:rPr lang="en-US" dirty="0"/>
            </a:br>
            <a:r>
              <a:rPr lang="en-US" dirty="0"/>
              <a:t>        </a:t>
            </a:r>
            <a:r>
              <a:rPr lang="en-US" dirty="0" err="1"/>
              <a:t>self.movies</a:t>
            </a:r>
            <a:r>
              <a:rPr lang="en-US" dirty="0"/>
              <a:t> = []</a:t>
            </a:r>
            <a:br>
              <a:rPr lang="en-US" dirty="0"/>
            </a:br>
            <a:r>
              <a:rPr lang="en-US" dirty="0"/>
              <a:t>        </a:t>
            </a:r>
            <a:r>
              <a:rPr lang="en-US" dirty="0" err="1"/>
              <a:t>self.booking_details</a:t>
            </a:r>
            <a:r>
              <a:rPr lang="en-US" dirty="0"/>
              <a:t> = {}  </a:t>
            </a:r>
            <a:r>
              <a:rPr lang="en-US" i="1" dirty="0"/>
              <a:t># Store booking details</a:t>
            </a:r>
            <a:br>
              <a:rPr lang="en-US" i="1" dirty="0"/>
            </a:br>
            <a:r>
              <a:rPr lang="en-US" i="1" dirty="0"/>
              <a:t/>
            </a:r>
            <a:br>
              <a:rPr lang="en-US" i="1" dirty="0"/>
            </a:br>
            <a:r>
              <a:rPr lang="en-US" i="1" dirty="0"/>
              <a:t>    </a:t>
            </a:r>
            <a:r>
              <a:rPr lang="en-US" dirty="0" err="1"/>
              <a:t>def</a:t>
            </a:r>
            <a:r>
              <a:rPr lang="en-US" dirty="0"/>
              <a:t> </a:t>
            </a:r>
            <a:r>
              <a:rPr lang="en-US" dirty="0" err="1"/>
              <a:t>add_movie</a:t>
            </a:r>
            <a:r>
              <a:rPr lang="en-US" dirty="0"/>
              <a:t>(self, title, genre, year):</a:t>
            </a:r>
            <a:br>
              <a:rPr lang="en-US" dirty="0"/>
            </a:br>
            <a:r>
              <a:rPr lang="en-US" dirty="0"/>
              <a:t>        movie = Movie(title, genre, year)</a:t>
            </a:r>
            <a:br>
              <a:rPr lang="en-US" dirty="0"/>
            </a:br>
            <a:r>
              <a:rPr lang="en-US" dirty="0"/>
              <a:t>        </a:t>
            </a:r>
            <a:r>
              <a:rPr lang="en-US" dirty="0" err="1"/>
              <a:t>self.movies.append</a:t>
            </a:r>
            <a:r>
              <a:rPr lang="en-US" dirty="0"/>
              <a:t>(movie)</a:t>
            </a:r>
            <a:br>
              <a:rPr lang="en-US" dirty="0"/>
            </a:br>
            <a:r>
              <a:rPr lang="en-US" dirty="0"/>
              <a:t>        print(f"{title} added to the movie list.")</a:t>
            </a:r>
            <a:br>
              <a:rPr lang="en-US" dirty="0"/>
            </a:br>
            <a:r>
              <a:rPr lang="en-US" dirty="0"/>
              <a:t/>
            </a:r>
            <a:br>
              <a:rPr lang="en-US" dirty="0"/>
            </a:br>
            <a:r>
              <a:rPr lang="en-US" dirty="0"/>
              <a:t>    </a:t>
            </a:r>
            <a:r>
              <a:rPr lang="en-US" dirty="0" err="1"/>
              <a:t>def</a:t>
            </a:r>
            <a:r>
              <a:rPr lang="en-US" dirty="0"/>
              <a:t> </a:t>
            </a:r>
            <a:r>
              <a:rPr lang="en-US" dirty="0" err="1"/>
              <a:t>view_movies</a:t>
            </a:r>
            <a:r>
              <a:rPr lang="en-US" dirty="0"/>
              <a:t>(self):</a:t>
            </a:r>
            <a:br>
              <a:rPr lang="en-US" dirty="0"/>
            </a:br>
            <a:r>
              <a:rPr lang="en-US" dirty="0"/>
              <a:t>        if not </a:t>
            </a:r>
            <a:r>
              <a:rPr lang="en-US" dirty="0" err="1"/>
              <a:t>self.movies</a:t>
            </a:r>
            <a:r>
              <a:rPr lang="en-US" dirty="0"/>
              <a:t>:</a:t>
            </a:r>
            <a:br>
              <a:rPr lang="en-US" dirty="0"/>
            </a:br>
            <a:r>
              <a:rPr lang="en-US" dirty="0"/>
              <a:t>            print("No movies available.")</a:t>
            </a:r>
            <a:br>
              <a:rPr lang="en-US" dirty="0"/>
            </a:br>
            <a:r>
              <a:rPr lang="en-US" dirty="0"/>
              <a:t>        else:</a:t>
            </a:r>
            <a:br>
              <a:rPr lang="en-US" dirty="0"/>
            </a:br>
            <a:r>
              <a:rPr lang="en-US" dirty="0"/>
              <a:t>            print("Movie List:")</a:t>
            </a:r>
            <a:br>
              <a:rPr lang="en-US" dirty="0"/>
            </a:br>
            <a:r>
              <a:rPr lang="en-US" dirty="0"/>
              <a:t>            for movie in </a:t>
            </a:r>
            <a:r>
              <a:rPr lang="en-US" dirty="0" err="1"/>
              <a:t>self.movies</a:t>
            </a:r>
            <a:r>
              <a:rPr lang="en-US" dirty="0"/>
              <a:t>:</a:t>
            </a:r>
            <a:br>
              <a:rPr lang="en-US" dirty="0"/>
            </a:br>
            <a:r>
              <a:rPr lang="en-US" dirty="0"/>
              <a:t>                print(f"{</a:t>
            </a:r>
            <a:r>
              <a:rPr lang="en-US" dirty="0" err="1"/>
              <a:t>movie.title</a:t>
            </a:r>
            <a:r>
              <a:rPr lang="en-US" dirty="0"/>
              <a:t>} - {</a:t>
            </a:r>
            <a:r>
              <a:rPr lang="en-US" dirty="0" err="1"/>
              <a:t>movie.genre</a:t>
            </a:r>
            <a:r>
              <a:rPr lang="en-US" dirty="0"/>
              <a:t>} - {</a:t>
            </a:r>
            <a:r>
              <a:rPr lang="en-US" dirty="0" err="1"/>
              <a:t>movie.year</a:t>
            </a:r>
            <a:r>
              <a:rPr lang="en-US" dirty="0"/>
              <a:t>}")</a:t>
            </a:r>
          </a:p>
          <a:p>
            <a:pPr marL="0" indent="0">
              <a:buNone/>
            </a:pPr>
            <a:r>
              <a:rPr lang="en-US" dirty="0" err="1"/>
              <a:t>def</a:t>
            </a:r>
            <a:r>
              <a:rPr lang="en-US" dirty="0"/>
              <a:t> </a:t>
            </a:r>
            <a:r>
              <a:rPr lang="en-US" dirty="0" err="1"/>
              <a:t>filter_by_genre</a:t>
            </a:r>
            <a:r>
              <a:rPr lang="en-US" dirty="0"/>
              <a:t>(self, genre):</a:t>
            </a:r>
            <a:br>
              <a:rPr lang="en-US" dirty="0"/>
            </a:br>
            <a:r>
              <a:rPr lang="en-US" dirty="0"/>
              <a:t>    </a:t>
            </a:r>
            <a:r>
              <a:rPr lang="en-US" dirty="0" err="1"/>
              <a:t>filtered_movies</a:t>
            </a:r>
            <a:r>
              <a:rPr lang="en-US" dirty="0"/>
              <a:t> = [movie for movie in </a:t>
            </a:r>
            <a:r>
              <a:rPr lang="en-US" dirty="0" err="1"/>
              <a:t>self.movies</a:t>
            </a:r>
            <a:r>
              <a:rPr lang="en-US" dirty="0"/>
              <a:t> if </a:t>
            </a:r>
            <a:r>
              <a:rPr lang="en-US" dirty="0" err="1"/>
              <a:t>movie.genre.lower</a:t>
            </a:r>
            <a:r>
              <a:rPr lang="en-US" dirty="0"/>
              <a:t>() == </a:t>
            </a:r>
            <a:r>
              <a:rPr lang="en-US" dirty="0" err="1"/>
              <a:t>genre.lower</a:t>
            </a:r>
            <a:r>
              <a:rPr lang="en-US" dirty="0"/>
              <a:t>()]</a:t>
            </a:r>
            <a:br>
              <a:rPr lang="en-US" dirty="0"/>
            </a:br>
            <a:r>
              <a:rPr lang="en-US" dirty="0"/>
              <a:t>    if not </a:t>
            </a:r>
            <a:r>
              <a:rPr lang="en-US" dirty="0" err="1"/>
              <a:t>filtered_movies</a:t>
            </a:r>
            <a:r>
              <a:rPr lang="en-US" dirty="0"/>
              <a:t>:</a:t>
            </a:r>
            <a:br>
              <a:rPr lang="en-US" dirty="0"/>
            </a:br>
            <a:r>
              <a:rPr lang="en-US" dirty="0"/>
              <a:t>        print(</a:t>
            </a:r>
            <a:r>
              <a:rPr lang="en-US" dirty="0" err="1"/>
              <a:t>f"No</a:t>
            </a:r>
            <a:r>
              <a:rPr lang="en-US" dirty="0"/>
              <a:t> movies found for the genre: {genre}.")</a:t>
            </a:r>
            <a:br>
              <a:rPr lang="en-US" dirty="0"/>
            </a:br>
            <a:r>
              <a:rPr lang="en-US" dirty="0"/>
              <a:t>    else:</a:t>
            </a:r>
            <a:br>
              <a:rPr lang="en-US" dirty="0"/>
            </a:br>
            <a:r>
              <a:rPr lang="en-US" dirty="0"/>
              <a:t>        print(</a:t>
            </a:r>
            <a:r>
              <a:rPr lang="en-US" dirty="0" err="1"/>
              <a:t>f"Movies</a:t>
            </a:r>
            <a:r>
              <a:rPr lang="en-US" dirty="0"/>
              <a:t> in the {genre} genre:")</a:t>
            </a:r>
            <a:br>
              <a:rPr lang="en-US" dirty="0"/>
            </a:br>
            <a:r>
              <a:rPr lang="en-US" dirty="0"/>
              <a:t>        for movie in </a:t>
            </a:r>
            <a:r>
              <a:rPr lang="en-US" dirty="0" err="1"/>
              <a:t>filtered_movies</a:t>
            </a:r>
            <a:r>
              <a:rPr lang="en-US" dirty="0"/>
              <a:t>:</a:t>
            </a:r>
            <a:br>
              <a:rPr lang="en-US" dirty="0"/>
            </a:br>
            <a:r>
              <a:rPr lang="en-US" dirty="0"/>
              <a:t>            print(f"{</a:t>
            </a:r>
            <a:r>
              <a:rPr lang="en-US" dirty="0" err="1"/>
              <a:t>movie.title</a:t>
            </a:r>
            <a:r>
              <a:rPr lang="en-US" dirty="0"/>
              <a:t>} - {</a:t>
            </a:r>
            <a:r>
              <a:rPr lang="en-US" dirty="0" err="1"/>
              <a:t>movie.year</a:t>
            </a:r>
            <a:r>
              <a:rPr lang="en-US" dirty="0"/>
              <a:t>}")</a:t>
            </a:r>
            <a:br>
              <a:rPr lang="en-US" dirty="0"/>
            </a:br>
            <a:r>
              <a:rPr lang="en-US" dirty="0"/>
              <a:t/>
            </a:r>
            <a:br>
              <a:rPr lang="en-US" dirty="0"/>
            </a:br>
            <a:r>
              <a:rPr lang="en-US" dirty="0" err="1"/>
              <a:t>def</a:t>
            </a:r>
            <a:r>
              <a:rPr lang="en-US" dirty="0"/>
              <a:t> </a:t>
            </a:r>
            <a:r>
              <a:rPr lang="en-US" dirty="0" err="1"/>
              <a:t>cancel_booking</a:t>
            </a:r>
            <a:r>
              <a:rPr lang="en-US" dirty="0"/>
              <a:t>(self, </a:t>
            </a:r>
            <a:r>
              <a:rPr lang="en-US" dirty="0" err="1"/>
              <a:t>movie_title</a:t>
            </a:r>
            <a:r>
              <a:rPr lang="en-US" dirty="0"/>
              <a:t>, screen, timing, </a:t>
            </a:r>
            <a:r>
              <a:rPr lang="en-US" dirty="0" err="1"/>
              <a:t>num_tickets</a:t>
            </a:r>
            <a:r>
              <a:rPr lang="en-US" dirty="0"/>
              <a:t>):</a:t>
            </a:r>
            <a:br>
              <a:rPr lang="en-US" dirty="0"/>
            </a:br>
            <a:r>
              <a:rPr lang="en-US" dirty="0"/>
              <a:t>    key = (</a:t>
            </a:r>
            <a:r>
              <a:rPr lang="en-US" dirty="0" err="1"/>
              <a:t>movie_title</a:t>
            </a:r>
            <a:r>
              <a:rPr lang="en-US" dirty="0"/>
              <a:t>, screen, timing, </a:t>
            </a:r>
            <a:r>
              <a:rPr lang="en-US" dirty="0" err="1"/>
              <a:t>num_tickets</a:t>
            </a:r>
            <a:r>
              <a:rPr lang="en-US" dirty="0"/>
              <a:t>)</a:t>
            </a:r>
            <a:br>
              <a:rPr lang="en-US" dirty="0"/>
            </a:br>
            <a:r>
              <a:rPr lang="en-US" dirty="0"/>
              <a:t>    if key in </a:t>
            </a:r>
            <a:r>
              <a:rPr lang="en-US" dirty="0" err="1"/>
              <a:t>self.booking_details</a:t>
            </a:r>
            <a:r>
              <a:rPr lang="en-US" dirty="0"/>
              <a:t>:</a:t>
            </a:r>
            <a:br>
              <a:rPr lang="en-US" dirty="0"/>
            </a:br>
            <a:r>
              <a:rPr lang="en-US" dirty="0"/>
              <a:t>        del </a:t>
            </a:r>
            <a:r>
              <a:rPr lang="en-US" dirty="0" err="1"/>
              <a:t>self.booking_details</a:t>
            </a:r>
            <a:r>
              <a:rPr lang="en-US" dirty="0"/>
              <a:t>[key]</a:t>
            </a:r>
            <a:br>
              <a:rPr lang="en-US" dirty="0"/>
            </a:br>
            <a:r>
              <a:rPr lang="en-US" dirty="0"/>
              <a:t>        print("Booking canceled successfully.")</a:t>
            </a:r>
            <a:br>
              <a:rPr lang="en-US" dirty="0"/>
            </a:br>
            <a:r>
              <a:rPr lang="en-US" dirty="0"/>
              <a:t>    else:</a:t>
            </a:r>
            <a:br>
              <a:rPr lang="en-US" dirty="0"/>
            </a:br>
            <a:r>
              <a:rPr lang="en-US" dirty="0"/>
              <a:t>        print("No booking found for the specified details.")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39462092"/>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641</TotalTime>
  <Words>1041</Words>
  <Application>Microsoft Office PowerPoint</Application>
  <PresentationFormat>Custom</PresentationFormat>
  <Paragraphs>150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Clarity</vt:lpstr>
      <vt:lpstr>PROJECT 1(GROUP E)</vt:lpstr>
      <vt:lpstr>Objective and aim of our project</vt:lpstr>
      <vt:lpstr>What is movie management?</vt:lpstr>
      <vt:lpstr>How is movie management used ?</vt:lpstr>
      <vt:lpstr>PowerPoint Presentation</vt:lpstr>
      <vt:lpstr>Difference between Movie Management System through Online and Direct</vt:lpstr>
      <vt:lpstr> Direct (Offline or Standalone) Movie Management System: </vt:lpstr>
      <vt:lpstr>HOW A TICKET IS BOOKED FOR A MOVIE </vt:lpstr>
      <vt:lpstr>Code to Add movie and select movie according to it’s genre:</vt:lpstr>
      <vt:lpstr>PowerPoint Presentation</vt:lpstr>
      <vt:lpstr>Code to show how movie tickets are booked online:</vt:lpstr>
      <vt:lpstr>PowerPoint Presentation</vt:lpstr>
      <vt:lpstr>PowerPoint Presentation</vt:lpstr>
      <vt:lpstr>PowerPoint Presentation</vt:lpstr>
      <vt:lpstr>PowerPoint Presentation</vt:lpstr>
      <vt:lpstr>Complete code:</vt:lpstr>
      <vt:lpstr>PowerPoint Presentation</vt:lpstr>
      <vt:lpstr>PowerPoint Presentation</vt:lpstr>
      <vt:lpstr>PowerPoint Presentation</vt:lpstr>
      <vt:lpstr>Code Output:</vt:lpstr>
      <vt:lpstr>PowerPoint Presentation</vt:lpstr>
      <vt:lpstr>The changes we can make in the project</vt:lpstr>
      <vt:lpstr>Future view point on the project:</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Management</dc:title>
  <dc:creator>Srinivas B</dc:creator>
  <cp:lastModifiedBy>HP</cp:lastModifiedBy>
  <cp:revision>40</cp:revision>
  <dcterms:created xsi:type="dcterms:W3CDTF">2024-01-29T16:23:09Z</dcterms:created>
  <dcterms:modified xsi:type="dcterms:W3CDTF">2024-02-04T15:05:50Z</dcterms:modified>
</cp:coreProperties>
</file>